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19" r:id="rId2"/>
    <p:sldId id="258" r:id="rId3"/>
    <p:sldId id="257" r:id="rId4"/>
    <p:sldId id="259" r:id="rId5"/>
    <p:sldId id="298" r:id="rId6"/>
    <p:sldId id="287" r:id="rId7"/>
    <p:sldId id="299" r:id="rId8"/>
    <p:sldId id="300" r:id="rId9"/>
    <p:sldId id="301" r:id="rId10"/>
    <p:sldId id="260" r:id="rId11"/>
    <p:sldId id="310" r:id="rId12"/>
    <p:sldId id="311" r:id="rId13"/>
    <p:sldId id="312" r:id="rId14"/>
    <p:sldId id="313" r:id="rId15"/>
    <p:sldId id="314" r:id="rId16"/>
    <p:sldId id="315" r:id="rId17"/>
    <p:sldId id="302" r:id="rId18"/>
    <p:sldId id="303" r:id="rId19"/>
    <p:sldId id="304" r:id="rId20"/>
    <p:sldId id="307" r:id="rId21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HY헤드라인M" panose="02030600000101010101" pitchFamily="18" charset="-127"/>
      <p:regular r:id="rId28"/>
    </p:embeddedFont>
    <p:embeddedFont>
      <p:font typeface="나눔스퀘어" panose="020B0600000101010101" pitchFamily="50" charset="-127"/>
      <p:regular r:id="rId29"/>
    </p:embeddedFont>
    <p:embeddedFont>
      <p:font typeface="나눔스퀘어 ExtraBold" panose="020B0600000101010101" pitchFamily="50" charset="-127"/>
      <p:bold r:id="rId30"/>
    </p:embeddedFont>
    <p:embeddedFont>
      <p:font typeface="나눔스퀘어OTF ExtraBold" panose="020B0600000101010101" pitchFamily="34" charset="-127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3E5E"/>
    <a:srgbClr val="00ADFF"/>
    <a:srgbClr val="6FB501"/>
    <a:srgbClr val="31C8BB"/>
    <a:srgbClr val="0B9A8E"/>
    <a:srgbClr val="004A80"/>
    <a:srgbClr val="269A8F"/>
    <a:srgbClr val="076960"/>
    <a:srgbClr val="64A101"/>
    <a:srgbClr val="304C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93797" autoAdjust="0"/>
  </p:normalViewPr>
  <p:slideViewPr>
    <p:cSldViewPr>
      <p:cViewPr varScale="1">
        <p:scale>
          <a:sx n="95" d="100"/>
          <a:sy n="95" d="100"/>
        </p:scale>
        <p:origin x="1242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36" d="100"/>
          <a:sy n="136" d="100"/>
        </p:scale>
        <p:origin x="462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0B9A8E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3.3</c:v>
                </c:pt>
                <c:pt idx="1">
                  <c:v>1.5</c:v>
                </c:pt>
                <c:pt idx="2">
                  <c:v>2.5</c:v>
                </c:pt>
                <c:pt idx="3">
                  <c:v>3.5</c:v>
                </c:pt>
                <c:pt idx="4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E9-4E22-B190-AB35DDA3F94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31C8BB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1.4</c:v>
                </c:pt>
                <c:pt idx="1">
                  <c:v>3.4</c:v>
                </c:pt>
                <c:pt idx="2">
                  <c:v>0.8</c:v>
                </c:pt>
                <c:pt idx="3">
                  <c:v>1.8</c:v>
                </c:pt>
                <c:pt idx="4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E9-4E22-B190-AB35DDA3F94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4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BE9-4E22-B190-AB35DDA3F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092815664"/>
        <c:axId val="-1092814032"/>
      </c:areaChart>
      <c:catAx>
        <c:axId val="-10928156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12700" cap="flat" cmpd="sng" algn="ctr">
            <a:solidFill>
              <a:srgbClr val="33475D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092814032"/>
        <c:crosses val="autoZero"/>
        <c:auto val="1"/>
        <c:lblAlgn val="ctr"/>
        <c:lblOffset val="100"/>
        <c:noMultiLvlLbl val="0"/>
      </c:catAx>
      <c:valAx>
        <c:axId val="-10928140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0928156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ECE1B-7726-44AB-B68E-C11CE166C321}" type="datetimeFigureOut">
              <a:rPr lang="ko-KR" altLang="en-US" smtClean="0"/>
              <a:pPr/>
              <a:t>2022-07-09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ECAE5-0202-457F-B7B5-C12BC9B75F7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17647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E0B50-12A7-4706-9B6D-E5E8A50018B8}" type="datetimeFigureOut">
              <a:rPr lang="ko-KR" altLang="en-US" smtClean="0"/>
              <a:pPr/>
              <a:t>2022-07-09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66DB7-65CD-4CC6-B354-EFC016D177D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5617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7204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1E5A35-52FD-492C-BC43-E7D727C7B2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3177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1E5A35-52FD-492C-BC43-E7D727C7B2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551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1E5A35-52FD-492C-BC43-E7D727C7B2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4798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1E5A35-52FD-492C-BC43-E7D727C7B2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419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1E5A35-52FD-492C-BC43-E7D727C7B2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012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066DB7-65CD-4CC6-B354-EFC016D177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321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670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312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265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248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946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064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755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1E5A35-52FD-492C-BC43-E7D727C7B2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4306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메인 슬라이드">
    <p:bg>
      <p:bgPr>
        <a:solidFill>
          <a:srgbClr val="31C8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/>
          <p:cNvSpPr/>
          <p:nvPr userDrawn="1"/>
        </p:nvSpPr>
        <p:spPr>
          <a:xfrm>
            <a:off x="3624065" y="3051086"/>
            <a:ext cx="1248139" cy="9361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spc="-100" baseline="0"/>
          </a:p>
        </p:txBody>
      </p:sp>
      <p:sp>
        <p:nvSpPr>
          <p:cNvPr id="13" name="타원 12"/>
          <p:cNvSpPr/>
          <p:nvPr userDrawn="1"/>
        </p:nvSpPr>
        <p:spPr>
          <a:xfrm>
            <a:off x="1070716" y="2433162"/>
            <a:ext cx="1248139" cy="9361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spc="-100" baseline="0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5661248"/>
            <a:ext cx="12192000" cy="1196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spc="-100" baseline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1" r="23226" b="14720"/>
          <a:stretch/>
        </p:blipFill>
        <p:spPr>
          <a:xfrm>
            <a:off x="1" y="2276872"/>
            <a:ext cx="9360363" cy="3571606"/>
          </a:xfrm>
          <a:prstGeom prst="rect">
            <a:avLst/>
          </a:prstGeom>
        </p:spPr>
      </p:pic>
      <p:sp>
        <p:nvSpPr>
          <p:cNvPr id="16" name="부제목 2"/>
          <p:cNvSpPr>
            <a:spLocks noGrp="1"/>
          </p:cNvSpPr>
          <p:nvPr>
            <p:ph type="subTitle" idx="1"/>
          </p:nvPr>
        </p:nvSpPr>
        <p:spPr>
          <a:xfrm>
            <a:off x="5631209" y="2811880"/>
            <a:ext cx="5798921" cy="3957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 spc="-100" baseline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2" name="양쪽 모서리가 둥근 사각형 11"/>
          <p:cNvSpPr/>
          <p:nvPr userDrawn="1"/>
        </p:nvSpPr>
        <p:spPr>
          <a:xfrm rot="5400000">
            <a:off x="3912012" y="1718457"/>
            <a:ext cx="559866" cy="8383891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50000">
                <a:srgbClr val="0B9A8E"/>
              </a:gs>
              <a:gs pos="50000">
                <a:srgbClr val="31C8BB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spc="-100" baseline="0"/>
          </a:p>
        </p:txBody>
      </p:sp>
      <p:sp>
        <p:nvSpPr>
          <p:cNvPr id="20" name="제목 1"/>
          <p:cNvSpPr>
            <a:spLocks noGrp="1"/>
          </p:cNvSpPr>
          <p:nvPr>
            <p:ph type="ctrTitle" hasCustomPrompt="1"/>
          </p:nvPr>
        </p:nvSpPr>
        <p:spPr>
          <a:xfrm>
            <a:off x="5631209" y="1203181"/>
            <a:ext cx="5798921" cy="1617028"/>
          </a:xfrm>
          <a:prstGeom prst="rect">
            <a:avLst/>
          </a:prstGeom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100000"/>
              </a:lnSpc>
              <a:spcBef>
                <a:spcPts val="0"/>
              </a:spcBef>
              <a:buNone/>
              <a:defRPr lang="ko-KR" altLang="en-US" sz="4800" b="1" kern="1200" cap="none" spc="-10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</a:t>
            </a:r>
            <a:br>
              <a:rPr lang="en-US" altLang="ko-KR" dirty="0"/>
            </a:br>
            <a:r>
              <a:rPr lang="ko-KR" altLang="en-US" dirty="0"/>
              <a:t>스타일 편집</a:t>
            </a:r>
          </a:p>
        </p:txBody>
      </p:sp>
      <p:sp>
        <p:nvSpPr>
          <p:cNvPr id="5" name="양쪽 모서리가 둥근 사각형 4"/>
          <p:cNvSpPr/>
          <p:nvPr userDrawn="1"/>
        </p:nvSpPr>
        <p:spPr>
          <a:xfrm rot="5400000">
            <a:off x="4557632" y="815883"/>
            <a:ext cx="559866" cy="9675131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50000">
                <a:srgbClr val="243E5E"/>
              </a:gs>
              <a:gs pos="50000">
                <a:srgbClr val="004A8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spc="-100" baseline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00" r="30313" b="18500"/>
          <a:stretch/>
        </p:blipFill>
        <p:spPr>
          <a:xfrm>
            <a:off x="1" y="2564904"/>
            <a:ext cx="8496267" cy="3024336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AE2C38A-541B-47C6-1AFD-A19BB1A06D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-100" baseline="0"/>
            </a:lvl1pPr>
          </a:lstStyle>
          <a:p>
            <a:r>
              <a:rPr lang="ko-KR" altLang="en-US"/>
              <a:t>베이지안 네트워크기반 친환경 자동차 충전소의 부지선정을 위한 </a:t>
            </a:r>
            <a:r>
              <a:rPr lang="en-US" altLang="ko-KR"/>
              <a:t>LI SW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A41FB6-CBA5-DF91-5464-FC8E08E80D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-100" baseline="0"/>
            </a:lvl1pPr>
          </a:lstStyle>
          <a:p>
            <a:fld id="{DE9BAFD9-44C6-4A3C-A2F3-1E238341D9D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6008172" y="665708"/>
            <a:ext cx="3998912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="1" cap="none" spc="-100" baseline="0">
                <a:ln>
                  <a:noFill/>
                </a:ln>
                <a:solidFill>
                  <a:srgbClr val="0B9A8E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75"/>
          <a:stretch/>
        </p:blipFill>
        <p:spPr>
          <a:xfrm>
            <a:off x="1" y="0"/>
            <a:ext cx="3599723" cy="6858000"/>
          </a:xfrm>
          <a:prstGeom prst="rect">
            <a:avLst/>
          </a:prstGeom>
        </p:spPr>
      </p:pic>
      <p:sp>
        <p:nvSpPr>
          <p:cNvPr id="5" name="양쪽 모서리가 둥근 사각형 4"/>
          <p:cNvSpPr/>
          <p:nvPr userDrawn="1"/>
        </p:nvSpPr>
        <p:spPr>
          <a:xfrm rot="5400000">
            <a:off x="1740004" y="4281286"/>
            <a:ext cx="503758" cy="398376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50000">
                <a:srgbClr val="243E5E"/>
              </a:gs>
              <a:gs pos="50000">
                <a:srgbClr val="004A8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spc="-100" baseline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1" t="62600" r="45275" b="18500"/>
          <a:stretch/>
        </p:blipFill>
        <p:spPr>
          <a:xfrm>
            <a:off x="395985" y="4925198"/>
            <a:ext cx="2880320" cy="1296144"/>
          </a:xfrm>
          <a:prstGeom prst="rect">
            <a:avLst/>
          </a:prstGeom>
        </p:spPr>
      </p:pic>
      <p:sp>
        <p:nvSpPr>
          <p:cNvPr id="3" name="타원 2"/>
          <p:cNvSpPr/>
          <p:nvPr userDrawn="1"/>
        </p:nvSpPr>
        <p:spPr>
          <a:xfrm>
            <a:off x="487007" y="2591392"/>
            <a:ext cx="1272480" cy="9543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spc="-100" baseline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36326" r="80717" b="52124"/>
          <a:stretch/>
        </p:blipFill>
        <p:spPr>
          <a:xfrm>
            <a:off x="527381" y="2654396"/>
            <a:ext cx="1248139" cy="792088"/>
          </a:xfrm>
          <a:prstGeom prst="rect">
            <a:avLst/>
          </a:prstGeom>
        </p:spPr>
      </p:pic>
      <p:sp>
        <p:nvSpPr>
          <p:cNvPr id="9" name="타원 8"/>
          <p:cNvSpPr/>
          <p:nvPr userDrawn="1"/>
        </p:nvSpPr>
        <p:spPr>
          <a:xfrm>
            <a:off x="2028612" y="3631092"/>
            <a:ext cx="1272480" cy="9543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spc="-100" baseline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6" t="45722" r="59776" b="42728"/>
          <a:stretch/>
        </p:blipFill>
        <p:spPr>
          <a:xfrm>
            <a:off x="2052621" y="3694096"/>
            <a:ext cx="1248139" cy="792088"/>
          </a:xfrm>
          <a:prstGeom prst="rect">
            <a:avLst/>
          </a:prstGeom>
        </p:spPr>
      </p:pic>
      <p:sp>
        <p:nvSpPr>
          <p:cNvPr id="11" name="타원 10"/>
          <p:cNvSpPr/>
          <p:nvPr userDrawn="1"/>
        </p:nvSpPr>
        <p:spPr>
          <a:xfrm>
            <a:off x="1787319" y="1331711"/>
            <a:ext cx="1272480" cy="954360"/>
          </a:xfrm>
          <a:prstGeom prst="ellipse">
            <a:avLst/>
          </a:prstGeom>
          <a:solidFill>
            <a:srgbClr val="0B9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spc="-100" baseline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" t="64415" r="87551" b="19767"/>
          <a:stretch/>
        </p:blipFill>
        <p:spPr>
          <a:xfrm>
            <a:off x="1997311" y="1457370"/>
            <a:ext cx="852496" cy="740933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115311-FDE9-DB4F-6378-B40B322BE1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-100" baseline="0"/>
            </a:lvl1pPr>
          </a:lstStyle>
          <a:p>
            <a:r>
              <a:rPr lang="ko-KR" altLang="en-US"/>
              <a:t>베이지안 네트워크기반 친환경 자동차 충전소의 부지선정을 위한 </a:t>
            </a:r>
            <a:r>
              <a:rPr lang="en-US" altLang="ko-KR"/>
              <a:t>LI SW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49F6B1-1BB4-2A13-7638-CDA9B2DBE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-100" baseline="0"/>
            </a:lvl1pPr>
          </a:lstStyle>
          <a:p>
            <a:fld id="{DE9BAFD9-44C6-4A3C-A2F3-1E238341D9D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cover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슬라이드">
    <p:bg>
      <p:bgPr>
        <a:solidFill>
          <a:srgbClr val="31C8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 userDrawn="1"/>
        </p:nvSpPr>
        <p:spPr>
          <a:xfrm>
            <a:off x="8920633" y="3704765"/>
            <a:ext cx="1077527" cy="8081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spc="-100" baseline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692696"/>
            <a:ext cx="12192000" cy="266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spc="-100" baseline="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3" t="63651" r="8263" b="10100"/>
          <a:stretch/>
        </p:blipFill>
        <p:spPr>
          <a:xfrm>
            <a:off x="1906942" y="4457780"/>
            <a:ext cx="8410852" cy="1487768"/>
          </a:xfrm>
          <a:prstGeom prst="rect">
            <a:avLst/>
          </a:prstGeom>
        </p:spPr>
      </p:pic>
      <p:sp>
        <p:nvSpPr>
          <p:cNvPr id="3" name="타원 2"/>
          <p:cNvSpPr/>
          <p:nvPr userDrawn="1"/>
        </p:nvSpPr>
        <p:spPr>
          <a:xfrm>
            <a:off x="1653486" y="3779014"/>
            <a:ext cx="1303807" cy="9778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spc="-100" baseline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3" t="45045" r="14485"/>
          <a:stretch/>
        </p:blipFill>
        <p:spPr>
          <a:xfrm>
            <a:off x="1679509" y="3434606"/>
            <a:ext cx="8352928" cy="342623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 userDrawn="1"/>
        </p:nvSpPr>
        <p:spPr>
          <a:xfrm rot="5400000">
            <a:off x="5845400" y="2477164"/>
            <a:ext cx="508969" cy="7621719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0B9A8E"/>
              </a:gs>
              <a:gs pos="50000">
                <a:srgbClr val="31C8BB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spc="-100" baseline="0"/>
          </a:p>
        </p:txBody>
      </p:sp>
      <p:sp>
        <p:nvSpPr>
          <p:cNvPr id="7" name="모서리가 둥근 직사각형 6"/>
          <p:cNvSpPr/>
          <p:nvPr userDrawn="1"/>
        </p:nvSpPr>
        <p:spPr>
          <a:xfrm rot="5400000">
            <a:off x="5845400" y="1633281"/>
            <a:ext cx="508969" cy="879557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243E5E"/>
              </a:gs>
              <a:gs pos="50000">
                <a:srgbClr val="004A8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spc="-100" baseline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255575" y="1639412"/>
            <a:ext cx="7694645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3400" b="1" kern="1200" spc="-100" baseline="0" dirty="0">
                <a:solidFill>
                  <a:srgbClr val="33475D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525E61-0EB7-2F58-E913-EA72A3B5BD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-100" baseline="0"/>
            </a:lvl1pPr>
          </a:lstStyle>
          <a:p>
            <a:r>
              <a:rPr lang="ko-KR" altLang="en-US"/>
              <a:t>베이지안 네트워크기반 친환경 자동차 충전소의 부지선정을 위한 </a:t>
            </a:r>
            <a:r>
              <a:rPr lang="en-US" altLang="ko-KR"/>
              <a:t>LI SW</a:t>
            </a:r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21B5ED4-CA5E-8BA9-A950-AE0B643F50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-100" baseline="0"/>
            </a:lvl1pPr>
          </a:lstStyle>
          <a:p>
            <a:fld id="{DE9BAFD9-44C6-4A3C-A2F3-1E238341D9D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속지 슬라이드2">
    <p:bg>
      <p:bgPr>
        <a:solidFill>
          <a:srgbClr val="31C8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335360" y="115975"/>
            <a:ext cx="8366720" cy="761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200" b="1" kern="1200" spc="-100" baseline="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모서리가 둥근 직사각형 2"/>
          <p:cNvSpPr/>
          <p:nvPr userDrawn="1"/>
        </p:nvSpPr>
        <p:spPr>
          <a:xfrm>
            <a:off x="335360" y="877625"/>
            <a:ext cx="11521280" cy="5719727"/>
          </a:xfrm>
          <a:prstGeom prst="roundRect">
            <a:avLst>
              <a:gd name="adj" fmla="val 22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spc="-100" baseline="0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12192000" cy="116632"/>
          </a:xfrm>
          <a:prstGeom prst="rect">
            <a:avLst/>
          </a:prstGeom>
          <a:solidFill>
            <a:srgbClr val="004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spc="-100" baseline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219328"/>
            <a:ext cx="2634460" cy="658615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07B916-9F9F-65A1-A68D-D77032577F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-100" baseline="0"/>
            </a:lvl1pPr>
          </a:lstStyle>
          <a:p>
            <a:r>
              <a:rPr lang="ko-KR" altLang="en-US"/>
              <a:t>베이지안 네트워크기반 친환경 자동차 충전소의 부지선정을 위한 </a:t>
            </a:r>
            <a:r>
              <a:rPr lang="en-US" altLang="ko-KR"/>
              <a:t>LI SW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265D1F-670E-1533-2781-7022D0FF49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-100" baseline="0"/>
            </a:lvl1pPr>
          </a:lstStyle>
          <a:p>
            <a:fld id="{DE9BAFD9-44C6-4A3C-A2F3-1E238341D9D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속지 슬라이드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24793" y="144476"/>
            <a:ext cx="8750763" cy="76207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200" b="1" kern="1200" spc="-100" baseline="0" dirty="0">
                <a:solidFill>
                  <a:srgbClr val="004A80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직사각형 3"/>
          <p:cNvSpPr/>
          <p:nvPr userDrawn="1"/>
        </p:nvSpPr>
        <p:spPr>
          <a:xfrm>
            <a:off x="0" y="0"/>
            <a:ext cx="12192000" cy="116632"/>
          </a:xfrm>
          <a:prstGeom prst="rect">
            <a:avLst/>
          </a:prstGeom>
          <a:solidFill>
            <a:srgbClr val="004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spc="-100" baseline="0"/>
          </a:p>
        </p:txBody>
      </p:sp>
      <p:sp>
        <p:nvSpPr>
          <p:cNvPr id="5" name="직사각형 4"/>
          <p:cNvSpPr/>
          <p:nvPr userDrawn="1"/>
        </p:nvSpPr>
        <p:spPr>
          <a:xfrm>
            <a:off x="0" y="4"/>
            <a:ext cx="1679509" cy="116631"/>
          </a:xfrm>
          <a:prstGeom prst="rect">
            <a:avLst/>
          </a:prstGeom>
          <a:solidFill>
            <a:srgbClr val="31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spc="-100" baseline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2"/>
          <a:stretch/>
        </p:blipFill>
        <p:spPr>
          <a:xfrm>
            <a:off x="9778149" y="219328"/>
            <a:ext cx="1928643" cy="658615"/>
          </a:xfrm>
          <a:prstGeom prst="rect">
            <a:avLst/>
          </a:prstGeom>
        </p:spPr>
      </p:pic>
      <p:cxnSp>
        <p:nvCxnSpPr>
          <p:cNvPr id="7" name="직선 연결선 6"/>
          <p:cNvCxnSpPr/>
          <p:nvPr userDrawn="1"/>
        </p:nvCxnSpPr>
        <p:spPr>
          <a:xfrm>
            <a:off x="0" y="884172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0136648-BE8A-6EF4-DA37-FFC3DD01A9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-100" baseline="0"/>
            </a:lvl1pPr>
          </a:lstStyle>
          <a:p>
            <a:r>
              <a:rPr lang="ko-KR" altLang="en-US"/>
              <a:t>베이지안 네트워크기반 친환경 자동차 충전소의 부지선정을 위한 </a:t>
            </a:r>
            <a:r>
              <a:rPr lang="en-US" altLang="ko-KR"/>
              <a:t>LI SW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9C2773C-967E-A256-1822-B8E4D54C3F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-100" baseline="0"/>
            </a:lvl1pPr>
          </a:lstStyle>
          <a:p>
            <a:fld id="{DE9BAFD9-44C6-4A3C-A2F3-1E238341D9D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29447A2-E265-0408-4907-7D94EACBBD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/>
              <a:t>베이지안 네트워크기반 친환경 자동차 충전소의 부지선정을 위한 </a:t>
            </a:r>
            <a:r>
              <a:rPr lang="en-US" altLang="ko-KR"/>
              <a:t>LI SW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CF0C13-9AF9-0263-C3E5-41DEBC3C6D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9BAFD9-44C6-4A3C-A2F3-1E238341D9D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534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5F0106C-CA92-0D60-C74A-65616B131F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/>
              <a:t>베이지안 네트워크기반 친환경 자동차 충전소의 부지선정을 위한 </a:t>
            </a:r>
            <a:r>
              <a:rPr lang="en-US" altLang="ko-KR"/>
              <a:t>LI SW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1CDFA6-12C2-6456-6747-C285E9084D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9BAFD9-44C6-4A3C-A2F3-1E238341D9D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68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A0ECC1-BFA4-1A21-62A7-28F4B9D74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411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pc="-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베이지안 네트워크기반 친환경 자동차 충전소의 부지선정을 위한 </a:t>
            </a:r>
            <a:r>
              <a:rPr lang="en-US" altLang="ko-KR"/>
              <a:t>LI SW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18D3C0-AA1E-E8D6-FBC0-48861A7ED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957" y="65411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-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BAFD9-44C6-4A3C-A2F3-1E238341D9D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4" name="제목 개체 틀 23">
            <a:extLst>
              <a:ext uri="{FF2B5EF4-FFF2-40B4-BE49-F238E27FC236}">
                <a16:creationId xmlns:a16="http://schemas.microsoft.com/office/drawing/2014/main" id="{5EE6007B-A874-E442-D3C6-765496E43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E5D01B61-D429-7FD8-29BE-8EC5992C7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0" r:id="rId5"/>
    <p:sldLayoutId id="2147483666" r:id="rId6"/>
    <p:sldLayoutId id="2147483680" r:id="rId7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emf"/><Relationship Id="rId5" Type="http://schemas.openxmlformats.org/officeDocument/2006/relationships/hyperlink" Target="http://www.pptworld.co.kr/" TargetMode="External"/><Relationship Id="rId4" Type="http://schemas.openxmlformats.org/officeDocument/2006/relationships/hyperlink" Target="mailto:cs@pptworld.co.kr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3.jpeg"/><Relationship Id="rId7" Type="http://schemas.openxmlformats.org/officeDocument/2006/relationships/image" Target="../media/image39.emf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pptworld.co.kr/" TargetMode="External"/><Relationship Id="rId11" Type="http://schemas.openxmlformats.org/officeDocument/2006/relationships/image" Target="../media/image44.png"/><Relationship Id="rId5" Type="http://schemas.openxmlformats.org/officeDocument/2006/relationships/hyperlink" Target="mailto:cs@pptworld.co.kr" TargetMode="External"/><Relationship Id="rId10" Type="http://schemas.openxmlformats.org/officeDocument/2006/relationships/image" Target="../media/image43.png"/><Relationship Id="rId4" Type="http://schemas.openxmlformats.org/officeDocument/2006/relationships/image" Target="../media/image34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47.png"/><Relationship Id="rId4" Type="http://schemas.openxmlformats.org/officeDocument/2006/relationships/hyperlink" Target="mailto:cs@pptworld.co.kr" TargetMode="External"/><Relationship Id="rId9" Type="http://schemas.openxmlformats.org/officeDocument/2006/relationships/hyperlink" Target="http://www.pptworld.co.kr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23792" y="1196752"/>
            <a:ext cx="7704856" cy="1760288"/>
          </a:xfrm>
        </p:spPr>
        <p:txBody>
          <a:bodyPr>
            <a:normAutofit fontScale="90000"/>
          </a:bodyPr>
          <a:lstStyle/>
          <a:p>
            <a:r>
              <a:rPr lang="ko-KR" altLang="en-US" spc="-100" dirty="0"/>
              <a:t>베이지안 네트워크 기반 </a:t>
            </a:r>
            <a:r>
              <a:rPr lang="en-US" altLang="ko-KR" spc="-100" dirty="0"/>
              <a:t>GCCS</a:t>
            </a:r>
            <a:r>
              <a:rPr lang="ko-KR" altLang="en-US" spc="-100" dirty="0"/>
              <a:t>의 부지선정을 위한 </a:t>
            </a:r>
            <a:r>
              <a:rPr lang="en-US" altLang="ko-KR" spc="-100" dirty="0"/>
              <a:t>LI SW</a:t>
            </a:r>
            <a:endParaRPr lang="ko-KR" altLang="en-US" spc="-1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4232192" y="944724"/>
            <a:ext cx="3744416" cy="504056"/>
          </a:xfrm>
          <a:prstGeom prst="roundRect">
            <a:avLst>
              <a:gd name="adj" fmla="val 50000"/>
            </a:avLst>
          </a:prstGeom>
          <a:solidFill>
            <a:srgbClr val="243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11" name="제목 4"/>
          <p:cNvSpPr txBox="1">
            <a:spLocks/>
          </p:cNvSpPr>
          <p:nvPr/>
        </p:nvSpPr>
        <p:spPr>
          <a:xfrm>
            <a:off x="4486066" y="927112"/>
            <a:ext cx="3221428" cy="523220"/>
          </a:xfrm>
          <a:prstGeom prst="rect">
            <a:avLst/>
          </a:prstGeom>
          <a:ln w="9525"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>
              <a:defRPr/>
            </a:pPr>
            <a:r>
              <a:rPr lang="ko-KR" altLang="en-US" sz="2800" b="1" spc="-100" dirty="0">
                <a:ln w="17780" cmpd="sng">
                  <a:noFill/>
                  <a:prstDash val="solid"/>
                  <a:miter lim="800000"/>
                </a:ln>
                <a:solidFill>
                  <a:srgbClr val="6FB501"/>
                </a:solidFill>
                <a:latin typeface="Arial" pitchFamily="34" charset="0"/>
                <a:ea typeface="+mj-ea"/>
                <a:cs typeface="Arial" pitchFamily="34" charset="0"/>
              </a:rPr>
              <a:t>에코</a:t>
            </a:r>
            <a:r>
              <a:rPr lang="ko-KR" altLang="en-US" sz="2800" b="1" spc="-100" dirty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ko-KR" altLang="en-US" sz="2800" b="1" spc="-100" dirty="0" err="1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차징</a:t>
            </a:r>
            <a:r>
              <a:rPr lang="ko-KR" altLang="en-US" sz="2800" b="1" spc="-100" dirty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ko-KR" altLang="en-US" sz="2800" b="1" spc="-100" dirty="0" err="1">
                <a:ln w="17780" cmpd="sng">
                  <a:noFill/>
                  <a:prstDash val="solid"/>
                  <a:miter lim="800000"/>
                </a:ln>
                <a:solidFill>
                  <a:srgbClr val="00ADFF"/>
                </a:solidFill>
                <a:latin typeface="Arial" pitchFamily="34" charset="0"/>
                <a:ea typeface="+mj-ea"/>
                <a:cs typeface="Arial" pitchFamily="34" charset="0"/>
              </a:rPr>
              <a:t>플레이스</a:t>
            </a:r>
            <a:endParaRPr lang="ko-KR" altLang="en-US" sz="2800" b="1" spc="-100" dirty="0">
              <a:ln w="17780" cmpd="sng">
                <a:noFill/>
                <a:prstDash val="solid"/>
                <a:miter lim="800000"/>
              </a:ln>
              <a:solidFill>
                <a:srgbClr val="00ADFF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62F6DF-6D73-4E18-DDDB-014A8399B7E4}"/>
              </a:ext>
            </a:extLst>
          </p:cNvPr>
          <p:cNvSpPr txBox="1"/>
          <p:nvPr/>
        </p:nvSpPr>
        <p:spPr>
          <a:xfrm>
            <a:off x="-18189" y="6211669"/>
            <a:ext cx="5447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00" dirty="0"/>
              <a:t>* GCCS</a:t>
            </a:r>
            <a:r>
              <a:rPr lang="ko-KR" altLang="en-US" spc="-100" dirty="0"/>
              <a:t> </a:t>
            </a:r>
            <a:r>
              <a:rPr lang="en-US" altLang="ko-KR" spc="-100" dirty="0"/>
              <a:t>:</a:t>
            </a:r>
            <a:r>
              <a:rPr lang="ko-KR" altLang="en-US" spc="-100" dirty="0"/>
              <a:t> 친환경 자동차</a:t>
            </a:r>
            <a:r>
              <a:rPr lang="en-US" altLang="ko-KR" spc="-100" dirty="0"/>
              <a:t>(=</a:t>
            </a:r>
            <a:r>
              <a:rPr lang="ko-KR" altLang="en-US" spc="-100" dirty="0"/>
              <a:t>전기</a:t>
            </a:r>
            <a:r>
              <a:rPr lang="en-US" altLang="ko-KR" spc="-100" dirty="0"/>
              <a:t>, </a:t>
            </a:r>
            <a:r>
              <a:rPr lang="ko-KR" altLang="en-US" spc="-100" dirty="0"/>
              <a:t>수소</a:t>
            </a:r>
            <a:r>
              <a:rPr lang="en-US" altLang="ko-KR" spc="-100" dirty="0"/>
              <a:t>) </a:t>
            </a:r>
            <a:r>
              <a:rPr lang="ko-KR" altLang="en-US" spc="-100" dirty="0"/>
              <a:t>충전소</a:t>
            </a:r>
            <a:endParaRPr lang="en-US" altLang="ko-KR" spc="-100" dirty="0"/>
          </a:p>
          <a:p>
            <a:r>
              <a:rPr lang="en-US" altLang="ko-KR" spc="-100" dirty="0"/>
              <a:t>* LI : Location Intelligence(</a:t>
            </a:r>
            <a:r>
              <a:rPr lang="ko-KR" altLang="en-US" spc="-100" dirty="0"/>
              <a:t>위치 지능화</a:t>
            </a:r>
            <a:r>
              <a:rPr lang="en-US" altLang="ko-KR" spc="-100" dirty="0"/>
              <a:t>)</a:t>
            </a:r>
            <a:endParaRPr lang="ko-KR" altLang="en-US" spc="-100" dirty="0"/>
          </a:p>
        </p:txBody>
      </p:sp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E303C2E4-A569-FC4D-9BA3-35124205B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392" y="5870205"/>
            <a:ext cx="2567608" cy="98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5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5807971" y="1733255"/>
            <a:ext cx="3878515" cy="912769"/>
          </a:xfrm>
          <a:ln w="9525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ko-KR" altLang="en-US" dirty="0">
                <a:latin typeface="+mn-ea"/>
                <a:ea typeface="+mn-ea"/>
              </a:rPr>
              <a:t>감사합니다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>
          <a:xfrm>
            <a:off x="5917315" y="2646021"/>
            <a:ext cx="4498240" cy="637420"/>
          </a:xfrm>
        </p:spPr>
        <p:txBody>
          <a:bodyPr>
            <a:noAutofit/>
          </a:bodyPr>
          <a:lstStyle/>
          <a:p>
            <a:pPr algn="l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Our company wishes to own a successful presentation to provide </a:t>
            </a:r>
          </a:p>
          <a:p>
            <a:pPr algn="l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variety of Presentation templates are working. </a:t>
            </a:r>
          </a:p>
          <a:p>
            <a:pPr algn="l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want to create your own templates. I'll do my best.</a:t>
            </a:r>
          </a:p>
          <a:p>
            <a:pPr algn="l"/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제목 4"/>
          <p:cNvSpPr txBox="1">
            <a:spLocks/>
          </p:cNvSpPr>
          <p:nvPr/>
        </p:nvSpPr>
        <p:spPr>
          <a:xfrm>
            <a:off x="8913968" y="6038539"/>
            <a:ext cx="1502820" cy="605172"/>
          </a:xfrm>
          <a:prstGeom prst="rect">
            <a:avLst/>
          </a:prstGeom>
          <a:ln w="9525"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>
              <a:defRPr/>
            </a:pPr>
            <a:r>
              <a:rPr lang="en-US" altLang="ko-KR" sz="3200" b="1" spc="-100" dirty="0">
                <a:ln w="17780" cmpd="sng">
                  <a:noFill/>
                  <a:prstDash val="solid"/>
                  <a:miter lim="800000"/>
                </a:ln>
                <a:solidFill>
                  <a:srgbClr val="243E5E"/>
                </a:solidFill>
                <a:latin typeface="Arial" pitchFamily="34" charset="0"/>
                <a:ea typeface="+mj-ea"/>
                <a:cs typeface="Arial" pitchFamily="34" charset="0"/>
              </a:rPr>
              <a:t>LOGO</a:t>
            </a:r>
            <a:endParaRPr lang="ko-KR" altLang="en-US" sz="3200" b="1" spc="-100" dirty="0">
              <a:ln w="17780" cmpd="sng">
                <a:noFill/>
                <a:prstDash val="solid"/>
                <a:miter lim="800000"/>
              </a:ln>
              <a:solidFill>
                <a:srgbClr val="243E5E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553720" y="931020"/>
            <a:ext cx="3744416" cy="504056"/>
          </a:xfrm>
          <a:prstGeom prst="roundRect">
            <a:avLst>
              <a:gd name="adj" fmla="val 50000"/>
            </a:avLst>
          </a:prstGeom>
          <a:solidFill>
            <a:srgbClr val="243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12" name="제목 4"/>
          <p:cNvSpPr txBox="1">
            <a:spLocks/>
          </p:cNvSpPr>
          <p:nvPr/>
        </p:nvSpPr>
        <p:spPr>
          <a:xfrm>
            <a:off x="5807594" y="913408"/>
            <a:ext cx="3221428" cy="523220"/>
          </a:xfrm>
          <a:prstGeom prst="rect">
            <a:avLst/>
          </a:prstGeom>
          <a:ln w="9525"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>
              <a:defRPr/>
            </a:pPr>
            <a:r>
              <a:rPr lang="en-US" altLang="ko-KR" sz="2800" b="1" spc="-100" dirty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No.1 Presentation</a:t>
            </a:r>
            <a:endParaRPr lang="ko-KR" altLang="en-US" sz="2800" b="1" spc="-100" dirty="0">
              <a:ln w="17780" cmpd="sng">
                <a:noFill/>
                <a:prstDash val="solid"/>
                <a:miter lim="800000"/>
              </a:ln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7E0DD83-79E1-1914-9E3B-D4C4C1B0AB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/>
              <a:t>베이지안 네트워크기반 친환경 자동차 충전소의 부지선정을 위한 </a:t>
            </a:r>
            <a:r>
              <a:rPr lang="en-US" altLang="ko-KR"/>
              <a:t>LI SW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B700D4-CBA4-3BC0-F90D-84A2658C69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9BAFD9-44C6-4A3C-A2F3-1E238341D9D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9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699192" y="1049319"/>
            <a:ext cx="8793623" cy="56399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4141913" y="409644"/>
            <a:ext cx="1983270" cy="325294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Bef>
                <a:spcPct val="20000"/>
              </a:spcBef>
              <a:defRPr/>
            </a:pPr>
            <a:r>
              <a:rPr lang="en-US" altLang="ko-KR" sz="16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FREE ICON SET 1p</a:t>
            </a:r>
            <a:endParaRPr lang="ko-KR" altLang="en-US" sz="16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131097" y="1438519"/>
            <a:ext cx="7929806" cy="4861505"/>
            <a:chOff x="587642" y="1438516"/>
            <a:chExt cx="7929806" cy="486150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642" y="1438516"/>
              <a:ext cx="4841135" cy="486150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3066" y="1438516"/>
              <a:ext cx="2834382" cy="23734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79164" y="3959403"/>
              <a:ext cx="2838284" cy="2340618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192" y="227124"/>
            <a:ext cx="2389839" cy="768163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EE260B-5BF4-5D70-E6E4-205438A0B3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/>
              <a:t>베이지안 네트워크기반 친환경 자동차 충전소의 부지선정을 위한 </a:t>
            </a:r>
            <a:r>
              <a:rPr lang="en-US" altLang="ko-KR"/>
              <a:t>LI SW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11F6FF-7D99-7652-D9B1-C01867CB37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9BAFD9-44C6-4A3C-A2F3-1E238341D9D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83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9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699192" y="1049319"/>
            <a:ext cx="8793623" cy="56399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4141915" y="409644"/>
            <a:ext cx="2088637" cy="325294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Bef>
                <a:spcPct val="20000"/>
              </a:spcBef>
              <a:defRPr/>
            </a:pPr>
            <a:r>
              <a:rPr lang="en-US" altLang="ko-KR" sz="16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FREE ICON SET 2p</a:t>
            </a:r>
            <a:endParaRPr lang="ko-KR" altLang="en-US" sz="16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ko-KR" altLang="en-US" sz="16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611" y="1734231"/>
            <a:ext cx="4054596" cy="432844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550" y="1734231"/>
            <a:ext cx="4012914" cy="432844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192" y="227124"/>
            <a:ext cx="2389839" cy="768163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7DE4DA0-2D36-B3CF-E59C-6F8D45C651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/>
              <a:t>베이지안 네트워크기반 친환경 자동차 충전소의 부지선정을 위한 </a:t>
            </a:r>
            <a:r>
              <a:rPr lang="en-US" altLang="ko-KR"/>
              <a:t>LI SW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C74345-DC50-9C18-C527-1A0D5188D4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9BAFD9-44C6-4A3C-A2F3-1E238341D9D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236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9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모서리가 둥근 직사각형 2852"/>
          <p:cNvSpPr/>
          <p:nvPr/>
        </p:nvSpPr>
        <p:spPr>
          <a:xfrm>
            <a:off x="1699192" y="1049319"/>
            <a:ext cx="8793623" cy="56399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4141916" y="409644"/>
            <a:ext cx="1963815" cy="325294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Bef>
                <a:spcPct val="20000"/>
              </a:spcBef>
              <a:defRPr/>
            </a:pPr>
            <a:r>
              <a:rPr lang="en-US" altLang="ko-KR" sz="16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FREE ICON SET 3p</a:t>
            </a:r>
            <a:endParaRPr lang="ko-KR" altLang="en-US" sz="16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182825" y="1783043"/>
            <a:ext cx="7826350" cy="2747955"/>
            <a:chOff x="622570" y="2206755"/>
            <a:chExt cx="9469883" cy="33250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570" y="2206755"/>
              <a:ext cx="4486679" cy="33250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5846" y="2206756"/>
              <a:ext cx="4596607" cy="3325024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0028" y="4845373"/>
            <a:ext cx="3289351" cy="11101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375" y="4845373"/>
            <a:ext cx="3289351" cy="111012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192" y="227124"/>
            <a:ext cx="2389839" cy="768163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B2346F-35BE-1641-74A8-B313EE88AA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/>
              <a:t>베이지안 네트워크기반 친환경 자동차 충전소의 부지선정을 위한 </a:t>
            </a:r>
            <a:r>
              <a:rPr lang="en-US" altLang="ko-KR"/>
              <a:t>LI SW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EF21EE-A8E2-61A9-9283-D04E1BCA8E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9BAFD9-44C6-4A3C-A2F3-1E238341D9D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786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9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모서리가 둥근 직사각형 2852"/>
          <p:cNvSpPr/>
          <p:nvPr/>
        </p:nvSpPr>
        <p:spPr>
          <a:xfrm>
            <a:off x="1699192" y="1049319"/>
            <a:ext cx="8793623" cy="5639905"/>
          </a:xfrm>
          <a:prstGeom prst="roundRect">
            <a:avLst>
              <a:gd name="adj" fmla="val 0"/>
            </a:avLst>
          </a:prstGeom>
          <a:solidFill>
            <a:srgbClr val="B1C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4141916" y="409644"/>
            <a:ext cx="1963815" cy="325294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Bef>
                <a:spcPct val="20000"/>
              </a:spcBef>
              <a:defRPr/>
            </a:pPr>
            <a:r>
              <a:rPr lang="en-US" altLang="ko-KR" sz="16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FREE ICON SET 5p</a:t>
            </a:r>
            <a:endParaRPr lang="ko-KR" altLang="en-US" sz="16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707" y="1455251"/>
            <a:ext cx="5573864" cy="4828034"/>
          </a:xfrm>
          <a:prstGeom prst="rect">
            <a:avLst/>
          </a:prstGeom>
        </p:spPr>
      </p:pic>
      <p:pic>
        <p:nvPicPr>
          <p:cNvPr id="2856" name="그림 28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192" y="227124"/>
            <a:ext cx="2389839" cy="768163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AA4EE34-252C-9D0A-6A5B-0F7BA09C24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/>
              <a:t>베이지안 네트워크기반 친환경 자동차 충전소의 부지선정을 위한 </a:t>
            </a:r>
            <a:r>
              <a:rPr lang="en-US" altLang="ko-KR"/>
              <a:t>LI SW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8A3F58-F401-DBED-EEE8-8B9A5BE548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9BAFD9-44C6-4A3C-A2F3-1E238341D9D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067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9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699192" y="1049319"/>
            <a:ext cx="8793623" cy="56399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4141916" y="409644"/>
            <a:ext cx="2304283" cy="325294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Bef>
                <a:spcPct val="20000"/>
              </a:spcBef>
              <a:defRPr/>
            </a:pPr>
            <a:r>
              <a:rPr lang="en-US" altLang="ko-KR" sz="16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FREE ICON SET 4p</a:t>
            </a:r>
            <a:endParaRPr lang="ko-KR" altLang="en-US" sz="16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016808" y="1838935"/>
            <a:ext cx="8158384" cy="4060666"/>
            <a:chOff x="470051" y="1756475"/>
            <a:chExt cx="8158384" cy="406066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051" y="1757716"/>
              <a:ext cx="3971528" cy="405942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2027" y="1756475"/>
              <a:ext cx="3886408" cy="4060666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192" y="227124"/>
            <a:ext cx="2389839" cy="768163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25D6BDA-19D1-4C8D-966C-B332ECC18E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/>
              <a:t>베이지안 네트워크기반 친환경 자동차 충전소의 부지선정을 위한 </a:t>
            </a:r>
            <a:r>
              <a:rPr lang="en-US" altLang="ko-KR"/>
              <a:t>LI SW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F56E35A-08DD-CDC8-6E7A-B476E32058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9BAFD9-44C6-4A3C-A2F3-1E238341D9D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718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9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699192" y="1049319"/>
            <a:ext cx="8793623" cy="56399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4141916" y="409644"/>
            <a:ext cx="1963815" cy="325294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Bef>
                <a:spcPct val="20000"/>
              </a:spcBef>
              <a:defRPr/>
            </a:pPr>
            <a:r>
              <a:rPr lang="en-US" altLang="ko-KR" sz="16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FREE ICON SET 6p</a:t>
            </a:r>
            <a:endParaRPr lang="ko-KR" altLang="en-US" sz="16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03060" y="2015266"/>
            <a:ext cx="7785880" cy="3708011"/>
            <a:chOff x="649968" y="1936171"/>
            <a:chExt cx="7785880" cy="370801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968" y="1936171"/>
              <a:ext cx="3747882" cy="370801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3492" y="1936171"/>
              <a:ext cx="3722356" cy="2883566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192" y="227124"/>
            <a:ext cx="2389839" cy="768163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3BAB1B-DEE2-E87C-6219-BB434D0D35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/>
              <a:t>베이지안 네트워크기반 친환경 자동차 충전소의 부지선정을 위한 </a:t>
            </a:r>
            <a:r>
              <a:rPr lang="en-US" altLang="ko-KR"/>
              <a:t>LI SW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C6B984-C4E8-88C8-B5C1-75D5AE0532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9BAFD9-44C6-4A3C-A2F3-1E238341D9D3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443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1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524000" y="1388046"/>
            <a:ext cx="9144000" cy="5469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22" name="그림 5" descr="하단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6553200"/>
            <a:ext cx="914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그림 6" descr="c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9128" y="6621463"/>
            <a:ext cx="1285875" cy="15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제목 1"/>
          <p:cNvSpPr txBox="1">
            <a:spLocks/>
          </p:cNvSpPr>
          <p:nvPr/>
        </p:nvSpPr>
        <p:spPr>
          <a:xfrm>
            <a:off x="1736052" y="916606"/>
            <a:ext cx="5507950" cy="325294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Bef>
                <a:spcPct val="20000"/>
              </a:spcBef>
              <a:defRPr/>
            </a:pPr>
            <a:r>
              <a:rPr lang="ko-KR" altLang="en-US" sz="1600" b="1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원치 않는 이미지 삭제 및 이미지 크기를 조정해 보세요</a:t>
            </a:r>
            <a:r>
              <a:rPr lang="en-US" altLang="ko-KR" sz="1600" b="1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~!</a:t>
            </a:r>
            <a:endParaRPr lang="ko-KR" altLang="en-US" sz="1600" b="1" spc="-15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282" r="74570" b="89347"/>
          <a:stretch/>
        </p:blipFill>
        <p:spPr>
          <a:xfrm>
            <a:off x="1896256" y="1650588"/>
            <a:ext cx="4621446" cy="1073358"/>
          </a:xfrm>
          <a:prstGeom prst="rect">
            <a:avLst/>
          </a:prstGeom>
          <a:ln>
            <a:solidFill>
              <a:srgbClr val="B7472A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3624447" y="2059046"/>
            <a:ext cx="432048" cy="672643"/>
          </a:xfrm>
          <a:prstGeom prst="rect">
            <a:avLst/>
          </a:prstGeom>
          <a:noFill/>
          <a:ln>
            <a:solidFill>
              <a:srgbClr val="F27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490033" y="1910853"/>
            <a:ext cx="288000" cy="288000"/>
          </a:xfrm>
          <a:prstGeom prst="ellipse">
            <a:avLst/>
          </a:prstGeom>
          <a:solidFill>
            <a:srgbClr val="F4867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b="1" dirty="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</a:t>
            </a:r>
            <a:endParaRPr kumimoji="1" lang="ko-KR" altLang="en-US" sz="1200" b="1" dirty="0">
              <a:solidFill>
                <a:srgbClr val="FFFFFF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730" y="100013"/>
            <a:ext cx="4810161" cy="1133954"/>
          </a:xfrm>
          <a:prstGeom prst="rect">
            <a:avLst/>
          </a:prstGeom>
        </p:spPr>
      </p:pic>
      <p:sp>
        <p:nvSpPr>
          <p:cNvPr id="33" name="TextBox 11"/>
          <p:cNvSpPr txBox="1">
            <a:spLocks noChangeArrowheads="1"/>
          </p:cNvSpPr>
          <p:nvPr/>
        </p:nvSpPr>
        <p:spPr bwMode="auto">
          <a:xfrm>
            <a:off x="6731444" y="1650588"/>
            <a:ext cx="3710818" cy="583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-1080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buFont typeface="HY헤드라인M" pitchFamily="18" charset="-127"/>
              <a:buAutoNum type="arabicPeriod"/>
              <a:defRPr/>
            </a:pPr>
            <a:r>
              <a:rPr lang="ko-KR" altLang="en-US" sz="1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상단의 </a:t>
            </a:r>
            <a:r>
              <a:rPr lang="en-US" altLang="ko-KR" sz="14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165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165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</a:t>
            </a:r>
            <a:r>
              <a:rPr lang="en-US" altLang="ko-KR" sz="14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165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– [</a:t>
            </a:r>
            <a:r>
              <a:rPr lang="ko-KR" altLang="en-US" sz="14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165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보기</a:t>
            </a:r>
            <a:r>
              <a:rPr lang="en-US" altLang="ko-KR" sz="14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165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– [</a:t>
            </a:r>
            <a:r>
              <a:rPr lang="ko-KR" altLang="en-US" sz="14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165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슬라이드 마스터</a:t>
            </a:r>
            <a:r>
              <a:rPr lang="en-US" altLang="ko-KR" sz="14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165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1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  </a:t>
            </a:r>
            <a:endParaRPr lang="en-US" altLang="ko-KR" sz="1400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656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defRPr/>
            </a:pPr>
            <a:r>
              <a:rPr lang="ko-KR" altLang="en-US" sz="1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클릭해 주세요</a:t>
            </a:r>
            <a:r>
              <a:rPr lang="en-US" altLang="ko-KR" sz="1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6256" y="2911950"/>
            <a:ext cx="4621446" cy="3453246"/>
          </a:xfrm>
          <a:prstGeom prst="rect">
            <a:avLst/>
          </a:prstGeom>
          <a:ln>
            <a:solidFill>
              <a:srgbClr val="B7472A"/>
            </a:solidFill>
          </a:ln>
        </p:spPr>
      </p:pic>
      <p:sp>
        <p:nvSpPr>
          <p:cNvPr id="35" name="TextBox 11"/>
          <p:cNvSpPr txBox="1">
            <a:spLocks noChangeArrowheads="1"/>
          </p:cNvSpPr>
          <p:nvPr/>
        </p:nvSpPr>
        <p:spPr bwMode="auto">
          <a:xfrm>
            <a:off x="6731444" y="2852939"/>
            <a:ext cx="3710818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defRPr/>
            </a:pPr>
            <a:r>
              <a:rPr lang="en-US" altLang="ko-KR" sz="1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165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분리 및 삭제</a:t>
            </a:r>
            <a:r>
              <a:rPr lang="ko-KR" altLang="en-US" sz="1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가능합니다</a:t>
            </a:r>
            <a:r>
              <a:rPr lang="en-US" altLang="ko-KR" sz="1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1656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defRPr/>
            </a:pPr>
            <a:r>
              <a:rPr lang="en-US" altLang="ko-KR" sz="1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이미지를 자르기 기능을 이용하여</a:t>
            </a:r>
            <a:endParaRPr lang="en-US" altLang="ko-KR" sz="1400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656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defRPr/>
            </a:pPr>
            <a:r>
              <a:rPr lang="en-US" altLang="ko-KR" sz="1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개로 축소 할 수도 있습니다</a:t>
            </a:r>
            <a:r>
              <a:rPr lang="en-US" altLang="ko-KR" sz="1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656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defRPr/>
            </a:pPr>
            <a:r>
              <a:rPr lang="ko-KR" altLang="en-US" sz="1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용도에 맞게 나만의 디자인으로 변형시켜</a:t>
            </a:r>
            <a:endParaRPr lang="en-US" altLang="ko-KR" sz="1400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656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defRPr/>
            </a:pPr>
            <a:r>
              <a:rPr lang="ko-KR" altLang="en-US" sz="1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사용해 보세요</a:t>
            </a:r>
            <a:r>
              <a:rPr lang="en-US" altLang="ko-KR" sz="1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9072989" y="247952"/>
            <a:ext cx="829470" cy="822274"/>
            <a:chOff x="5534418" y="318517"/>
            <a:chExt cx="1003659" cy="994951"/>
          </a:xfrm>
        </p:grpSpPr>
        <p:sp>
          <p:nvSpPr>
            <p:cNvPr id="20" name="직사각형 19"/>
            <p:cNvSpPr/>
            <p:nvPr/>
          </p:nvSpPr>
          <p:spPr>
            <a:xfrm>
              <a:off x="5580112" y="354360"/>
              <a:ext cx="914400" cy="914400"/>
            </a:xfrm>
            <a:prstGeom prst="rect">
              <a:avLst/>
            </a:prstGeom>
            <a:noFill/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534418" y="318517"/>
              <a:ext cx="87130" cy="87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450947" y="318517"/>
              <a:ext cx="87130" cy="87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534418" y="1226338"/>
              <a:ext cx="87130" cy="87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6450947" y="1226338"/>
              <a:ext cx="87130" cy="87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012" y="530278"/>
            <a:ext cx="777950" cy="77795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1003" y="6079818"/>
            <a:ext cx="1340018" cy="23965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/>
          <a:srcRect l="50280" t="5416" r="42742" b="85729"/>
          <a:stretch/>
        </p:blipFill>
        <p:spPr>
          <a:xfrm>
            <a:off x="4233518" y="3108054"/>
            <a:ext cx="472187" cy="447677"/>
          </a:xfrm>
          <a:prstGeom prst="rect">
            <a:avLst/>
          </a:prstGeom>
          <a:noFill/>
          <a:ln w="28575">
            <a:solidFill>
              <a:srgbClr val="F27258"/>
            </a:solidFill>
          </a:ln>
        </p:spPr>
      </p:pic>
      <p:sp>
        <p:nvSpPr>
          <p:cNvPr id="28" name="타원 27"/>
          <p:cNvSpPr/>
          <p:nvPr/>
        </p:nvSpPr>
        <p:spPr>
          <a:xfrm>
            <a:off x="4049199" y="2963400"/>
            <a:ext cx="288000" cy="288000"/>
          </a:xfrm>
          <a:prstGeom prst="ellipse">
            <a:avLst/>
          </a:prstGeom>
          <a:solidFill>
            <a:srgbClr val="F4867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b="1" dirty="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</a:t>
            </a:r>
            <a:endParaRPr kumimoji="1" lang="ko-KR" altLang="en-US" sz="1200" b="1" dirty="0">
              <a:solidFill>
                <a:srgbClr val="FFFFFF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709969" y="3986522"/>
            <a:ext cx="1679465" cy="672643"/>
          </a:xfrm>
          <a:prstGeom prst="rect">
            <a:avLst/>
          </a:prstGeom>
          <a:noFill/>
          <a:ln>
            <a:solidFill>
              <a:srgbClr val="F27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555818" y="3831752"/>
            <a:ext cx="288000" cy="288000"/>
          </a:xfrm>
          <a:prstGeom prst="ellipse">
            <a:avLst/>
          </a:prstGeom>
          <a:solidFill>
            <a:srgbClr val="F4867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b="1" dirty="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endParaRPr kumimoji="1" lang="ko-KR" altLang="en-US" sz="1200" b="1" dirty="0">
              <a:solidFill>
                <a:srgbClr val="FFFFFF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4" name="TextBox 11"/>
          <p:cNvSpPr txBox="1">
            <a:spLocks noChangeArrowheads="1"/>
          </p:cNvSpPr>
          <p:nvPr/>
        </p:nvSpPr>
        <p:spPr bwMode="auto">
          <a:xfrm>
            <a:off x="6731444" y="4653562"/>
            <a:ext cx="3710818" cy="583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defRPr/>
            </a:pPr>
            <a:r>
              <a:rPr lang="en-US" altLang="ko-KR" sz="1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수정이 끝나면 상단의 </a:t>
            </a:r>
            <a:r>
              <a:rPr lang="en-US" altLang="ko-KR" sz="14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165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165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마스터 보기 닫기</a:t>
            </a:r>
            <a:r>
              <a:rPr lang="en-US" altLang="ko-KR" sz="14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1654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marL="1656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defRPr/>
            </a:pPr>
            <a:r>
              <a:rPr lang="ko-KR" altLang="en-US" sz="1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클릭해 주세요</a:t>
            </a:r>
            <a:r>
              <a:rPr lang="en-US" altLang="ko-KR" sz="1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66583A-82B8-B8ED-8479-AEEC121D3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/>
              <a:t>베이지안 네트워크기반 친환경 자동차 충전소의 부지선정을 위한 </a:t>
            </a:r>
            <a:r>
              <a:rPr lang="en-US" altLang="ko-KR"/>
              <a:t>LI SW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461D73-3566-3BD4-431E-600513236C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9BAFD9-44C6-4A3C-A2F3-1E238341D9D3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569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524000" y="1105174"/>
            <a:ext cx="9144000" cy="5752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734179" y="5733256"/>
            <a:ext cx="8677592" cy="6480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22" name="그림 5" descr="하단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6553200"/>
            <a:ext cx="914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그림 6" descr="c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9128" y="6621463"/>
            <a:ext cx="1285875" cy="15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제목 1"/>
          <p:cNvSpPr txBox="1">
            <a:spLocks/>
          </p:cNvSpPr>
          <p:nvPr/>
        </p:nvSpPr>
        <p:spPr>
          <a:xfrm>
            <a:off x="1734179" y="449936"/>
            <a:ext cx="4474516" cy="633904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Bef>
                <a:spcPct val="20000"/>
              </a:spcBef>
              <a:defRPr/>
            </a:pPr>
            <a:r>
              <a:rPr lang="ko-KR" altLang="en-US" sz="2800" b="1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사용 저작권 안내</a:t>
            </a:r>
          </a:p>
        </p:txBody>
      </p:sp>
      <p:sp>
        <p:nvSpPr>
          <p:cNvPr id="28" name="제목 2"/>
          <p:cNvSpPr txBox="1">
            <a:spLocks/>
          </p:cNvSpPr>
          <p:nvPr/>
        </p:nvSpPr>
        <p:spPr>
          <a:xfrm>
            <a:off x="8246544" y="484611"/>
            <a:ext cx="2274837" cy="571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200" b="1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MAIL</a:t>
            </a:r>
            <a:r>
              <a:rPr lang="ko-KR" altLang="en-US" sz="1200" b="1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  </a:t>
            </a:r>
            <a:r>
              <a:rPr lang="en-US" altLang="ko-KR" sz="1200" b="1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0066B3"/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  <a:hlinkClick r:id="rId4"/>
              </a:rPr>
              <a:t>cs@pptworld.co.kr</a:t>
            </a:r>
            <a:endParaRPr lang="en-US" altLang="ko-KR" sz="1200" b="1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0066B3"/>
              </a:solidFill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200" b="1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URL    </a:t>
            </a:r>
            <a:r>
              <a:rPr lang="en-US" altLang="ko-KR" sz="1200" b="1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  <a:hlinkClick r:id="rId5"/>
              </a:rPr>
              <a:t>www.pptworld.co.kr/</a:t>
            </a:r>
            <a:endParaRPr lang="en-US" altLang="ko-KR" sz="1200" b="1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404" y="236822"/>
            <a:ext cx="1340018" cy="23965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827726" y="278993"/>
            <a:ext cx="1027914" cy="595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431704" y="1524105"/>
            <a:ext cx="1247110" cy="915704"/>
            <a:chOff x="1824462" y="1668225"/>
            <a:chExt cx="1247110" cy="9157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4462" y="1668225"/>
              <a:ext cx="877027" cy="877027"/>
            </a:xfrm>
            <a:prstGeom prst="rect">
              <a:avLst/>
            </a:prstGeom>
          </p:spPr>
        </p:pic>
        <p:sp>
          <p:nvSpPr>
            <p:cNvPr id="6" name="타원 5"/>
            <p:cNvSpPr/>
            <p:nvPr/>
          </p:nvSpPr>
          <p:spPr>
            <a:xfrm>
              <a:off x="2567516" y="2079873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66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677419" y="2262973"/>
              <a:ext cx="289450" cy="164461"/>
            </a:xfrm>
            <a:custGeom>
              <a:avLst/>
              <a:gdLst>
                <a:gd name="connsiteX0" fmla="*/ 0 w 289450"/>
                <a:gd name="connsiteY0" fmla="*/ 39472 h 164461"/>
                <a:gd name="connsiteX1" fmla="*/ 124989 w 289450"/>
                <a:gd name="connsiteY1" fmla="*/ 164461 h 164461"/>
                <a:gd name="connsiteX2" fmla="*/ 289450 w 289450"/>
                <a:gd name="connsiteY2" fmla="*/ 0 h 16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9450" h="164461">
                  <a:moveTo>
                    <a:pt x="0" y="39472"/>
                  </a:moveTo>
                  <a:lnTo>
                    <a:pt x="124989" y="164461"/>
                  </a:lnTo>
                  <a:lnTo>
                    <a:pt x="289450" y="0"/>
                  </a:lnTo>
                </a:path>
              </a:pathLst>
            </a:custGeom>
            <a:noFill/>
            <a:ln w="38100">
              <a:solidFill>
                <a:srgbClr val="0066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820602" y="1524105"/>
            <a:ext cx="1253688" cy="915704"/>
            <a:chOff x="5984003" y="1668225"/>
            <a:chExt cx="1253688" cy="915704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4003" y="1668225"/>
              <a:ext cx="877026" cy="877026"/>
            </a:xfrm>
            <a:prstGeom prst="rect">
              <a:avLst/>
            </a:prstGeom>
          </p:spPr>
        </p:pic>
        <p:sp>
          <p:nvSpPr>
            <p:cNvPr id="26" name="타원 25"/>
            <p:cNvSpPr/>
            <p:nvPr/>
          </p:nvSpPr>
          <p:spPr>
            <a:xfrm>
              <a:off x="6733635" y="2079873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8" name="곱셈 기호 7"/>
            <p:cNvSpPr/>
            <p:nvPr/>
          </p:nvSpPr>
          <p:spPr>
            <a:xfrm>
              <a:off x="6771358" y="2119700"/>
              <a:ext cx="432048" cy="432048"/>
            </a:xfrm>
            <a:prstGeom prst="mathMultiply">
              <a:avLst>
                <a:gd name="adj1" fmla="val 829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sp>
        <p:nvSpPr>
          <p:cNvPr id="31" name="제목 1"/>
          <p:cNvSpPr txBox="1">
            <a:spLocks/>
          </p:cNvSpPr>
          <p:nvPr/>
        </p:nvSpPr>
        <p:spPr>
          <a:xfrm>
            <a:off x="2466740" y="2623159"/>
            <a:ext cx="2778323" cy="393605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ctr">
              <a:spcBef>
                <a:spcPct val="20000"/>
              </a:spcBef>
              <a:defRPr/>
            </a:pPr>
            <a:r>
              <a:rPr lang="ko-KR" altLang="en-US" sz="20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66B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사용가능 범위</a:t>
            </a: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720312" y="2623159"/>
            <a:ext cx="3056155" cy="393605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ctr">
              <a:spcBef>
                <a:spcPct val="20000"/>
              </a:spcBef>
              <a:defRPr/>
            </a:pPr>
            <a:r>
              <a:rPr lang="ko-KR" altLang="en-US" sz="20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사용 불가 범위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6096000" y="1370684"/>
            <a:ext cx="0" cy="40943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제목 1"/>
          <p:cNvSpPr txBox="1">
            <a:spLocks/>
          </p:cNvSpPr>
          <p:nvPr/>
        </p:nvSpPr>
        <p:spPr>
          <a:xfrm>
            <a:off x="2135560" y="3140968"/>
            <a:ext cx="3697948" cy="1808608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8000" indent="-10800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4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사내 업무용 제출</a:t>
            </a:r>
            <a:r>
              <a:rPr lang="en-US" altLang="ko-KR" sz="14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인쇄용</a:t>
            </a:r>
            <a:r>
              <a:rPr lang="en-US" altLang="ko-KR" sz="14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프레젠테이션의      </a:t>
            </a:r>
            <a:endParaRPr lang="en-US" altLang="ko-KR" sz="14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defRPr/>
            </a:pPr>
            <a:r>
              <a:rPr lang="en-US" altLang="ko-KR" sz="14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4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개인적 용도 </a:t>
            </a:r>
            <a:endParaRPr lang="en-US" altLang="ko-KR" sz="14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08000" indent="-10800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4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다이어그램 변형 및 가공 가능</a:t>
            </a:r>
            <a:endParaRPr lang="en-US" altLang="ko-KR" sz="14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08000" indent="-10800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4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교육자료 </a:t>
            </a:r>
            <a:r>
              <a:rPr lang="en-US" altLang="ko-KR" sz="14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동영상 강의 자료 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</a:t>
            </a:r>
            <a:r>
              <a:rPr lang="en-US" altLang="ko-KR" sz="14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수업용</a:t>
            </a:r>
            <a:r>
              <a:rPr lang="en-US" altLang="ko-KR" sz="14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4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비영리 목적으로만 가능</a:t>
            </a:r>
            <a:endParaRPr lang="en-US" altLang="ko-KR" sz="14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6726586" y="3140968"/>
            <a:ext cx="3697948" cy="2285444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8000" indent="-10800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4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변형 및 재가공된 문서를 재판매하거나</a:t>
            </a:r>
            <a:endParaRPr lang="en-US" altLang="ko-KR" sz="14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defRPr/>
            </a:pPr>
            <a:r>
              <a:rPr lang="ko-KR" altLang="en-US" sz="14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상업적으로 이용 불가</a:t>
            </a:r>
            <a:endParaRPr lang="en-US" altLang="ko-KR" sz="14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08000" indent="-10800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4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교육자료 </a:t>
            </a:r>
            <a:r>
              <a:rPr lang="en-US" altLang="ko-KR" sz="14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동영상 강의 자료 </a:t>
            </a: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</a:t>
            </a:r>
            <a:r>
              <a:rPr lang="en-US" altLang="ko-KR" sz="14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수업용</a:t>
            </a:r>
            <a:r>
              <a:rPr lang="en-US" altLang="ko-KR" sz="14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defRPr/>
            </a:pPr>
            <a:r>
              <a:rPr lang="ko-KR" altLang="en-US" sz="14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영리 목적으로 사용 불가</a:t>
            </a:r>
            <a:endParaRPr lang="en-US" altLang="ko-KR" sz="14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08000" indent="-10800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4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불특정 다수가 볼 수 있는</a:t>
            </a:r>
            <a:endParaRPr lang="en-US" altLang="ko-KR" sz="14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defRPr/>
            </a:pPr>
            <a:r>
              <a:rPr lang="en-US" altLang="ko-KR" sz="1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Web</a:t>
            </a:r>
            <a:r>
              <a:rPr lang="ko-KR" altLang="en-US" sz="14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업로드 불가</a:t>
            </a:r>
            <a:endParaRPr lang="en-US" altLang="ko-KR" sz="14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08000" indent="-10800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4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문서의 이미지 별도 사용 불가</a:t>
            </a:r>
            <a:endParaRPr lang="en-US" altLang="ko-KR" sz="14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제목 1"/>
          <p:cNvSpPr txBox="1">
            <a:spLocks/>
          </p:cNvSpPr>
          <p:nvPr/>
        </p:nvSpPr>
        <p:spPr>
          <a:xfrm>
            <a:off x="1827797" y="5833058"/>
            <a:ext cx="8721415" cy="476262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피피티월드</a:t>
            </a:r>
            <a:r>
              <a:rPr lang="en-US" altLang="ko-KR" sz="10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(www.pptworld.co.kr)</a:t>
            </a:r>
            <a:r>
              <a:rPr lang="ko-KR" altLang="en-US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판매하는 파워포인트 배경 및 파워포인트 배경 내 삽입된 모든 이미지의 라이센스는 </a:t>
            </a:r>
            <a:r>
              <a:rPr lang="en-US" altLang="ko-KR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지커뮤니케이션에 있으며</a:t>
            </a:r>
            <a:r>
              <a:rPr lang="en-US" altLang="ko-KR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및 게시물  </a:t>
            </a:r>
            <a:endParaRPr lang="en-US" altLang="ko-KR" sz="10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내용의 불법적 이용</a:t>
            </a:r>
            <a:r>
              <a:rPr lang="en-US" altLang="ko-KR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무단전재</a:t>
            </a:r>
            <a:r>
              <a:rPr lang="en-US" altLang="ko-KR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배포는 금지되어 있습니다</a:t>
            </a:r>
            <a:r>
              <a:rPr lang="en-US" altLang="ko-KR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위 외의 </a:t>
            </a:r>
            <a:r>
              <a:rPr lang="en-US" altLang="ko-KR" sz="1000" spc="-15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</a:t>
            </a:r>
            <a:r>
              <a:rPr lang="en-US" altLang="ko-KR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외 사용이 필요한 경우는 별도 라이센스가 필요하므로 (주)지커뮤니케이션과 반드시 협의를 하셔야 합니다.</a:t>
            </a:r>
          </a:p>
          <a:p>
            <a:pPr fontAlgn="base">
              <a:lnSpc>
                <a:spcPct val="120000"/>
              </a:lnSpc>
              <a:spcBef>
                <a:spcPts val="0"/>
              </a:spcBef>
              <a:defRPr/>
            </a:pPr>
            <a:endParaRPr lang="ko-KR" altLang="en-US" sz="10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366B036-207C-63D5-F986-B9BFFDE310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/>
              <a:t>베이지안 네트워크기반 친환경 자동차 충전소의 부지선정을 위한 </a:t>
            </a:r>
            <a:r>
              <a:rPr lang="en-US" altLang="ko-KR"/>
              <a:t>LI SW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196AFB-4722-771C-8EBE-578BFA456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9BAFD9-44C6-4A3C-A2F3-1E238341D9D3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568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524000" y="1105174"/>
            <a:ext cx="9144000" cy="5752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6442884" y="4525698"/>
            <a:ext cx="3866920" cy="1888268"/>
          </a:xfrm>
          <a:prstGeom prst="roundRect">
            <a:avLst>
              <a:gd name="adj" fmla="val 200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024437" y="5697514"/>
            <a:ext cx="3638195" cy="716455"/>
          </a:xfrm>
          <a:prstGeom prst="roundRect">
            <a:avLst>
              <a:gd name="adj" fmla="val 74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2024437" y="2855628"/>
            <a:ext cx="3638195" cy="4868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22" name="그림 5" descr="하단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6553200"/>
            <a:ext cx="914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그림 6" descr="ci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89128" y="6621463"/>
            <a:ext cx="1285875" cy="15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제목 1"/>
          <p:cNvSpPr txBox="1">
            <a:spLocks/>
          </p:cNvSpPr>
          <p:nvPr/>
        </p:nvSpPr>
        <p:spPr>
          <a:xfrm>
            <a:off x="1734179" y="449936"/>
            <a:ext cx="6512362" cy="633904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Bef>
                <a:spcPct val="20000"/>
              </a:spcBef>
              <a:defRPr/>
            </a:pPr>
            <a:r>
              <a:rPr lang="ko-KR" altLang="en-US" sz="2800" b="1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자동완성형 차트</a:t>
            </a:r>
            <a:r>
              <a:rPr lang="en-US" altLang="ko-KR" sz="2800" b="1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엑셀연동</a:t>
            </a:r>
            <a:r>
              <a:rPr lang="en-US" altLang="ko-KR" sz="2800" b="1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800" b="1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사용방법</a:t>
            </a:r>
          </a:p>
        </p:txBody>
      </p:sp>
      <p:sp>
        <p:nvSpPr>
          <p:cNvPr id="28" name="제목 2"/>
          <p:cNvSpPr txBox="1">
            <a:spLocks/>
          </p:cNvSpPr>
          <p:nvPr/>
        </p:nvSpPr>
        <p:spPr>
          <a:xfrm>
            <a:off x="8246544" y="484611"/>
            <a:ext cx="2274837" cy="571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200" b="1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MAIL</a:t>
            </a:r>
            <a:r>
              <a:rPr lang="ko-KR" altLang="en-US" sz="1200" b="1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  </a:t>
            </a:r>
            <a:r>
              <a:rPr lang="en-US" altLang="ko-KR" sz="1200" b="1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0066B3"/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  <a:hlinkClick r:id="rId5"/>
              </a:rPr>
              <a:t>cs@pptworld.co.kr</a:t>
            </a:r>
            <a:endParaRPr lang="en-US" altLang="ko-KR" sz="1200" b="1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0066B3"/>
              </a:solidFill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200" b="1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URL    </a:t>
            </a:r>
            <a:r>
              <a:rPr lang="en-US" altLang="ko-KR" sz="1200" b="1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  <a:hlinkClick r:id="rId6"/>
              </a:rPr>
              <a:t>www.pptworld.co.kr/</a:t>
            </a:r>
            <a:endParaRPr lang="en-US" altLang="ko-KR" sz="1200" b="1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404" y="236822"/>
            <a:ext cx="1340018" cy="23965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834372" y="278993"/>
            <a:ext cx="2423768" cy="595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096000" y="1556792"/>
            <a:ext cx="0" cy="3722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11"/>
          <p:cNvSpPr txBox="1">
            <a:spLocks noChangeArrowheads="1"/>
          </p:cNvSpPr>
          <p:nvPr/>
        </p:nvSpPr>
        <p:spPr bwMode="auto">
          <a:xfrm>
            <a:off x="2069239" y="5732576"/>
            <a:ext cx="36010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08000" indent="-1080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buFontTx/>
              <a:buAutoNum type="arabicPeriod" startAt="2"/>
              <a:defRPr/>
            </a:pPr>
            <a:r>
              <a:rPr lang="ko-KR" altLang="en-US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데이터 시트가 노출되면 수치를 입력해</a:t>
            </a:r>
            <a:r>
              <a:rPr lang="en-US" altLang="ko-KR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altLang="ko-KR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입력이 끝난 후</a:t>
            </a:r>
            <a:r>
              <a:rPr lang="en-US" altLang="ko-KR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defRPr/>
            </a:pPr>
            <a:r>
              <a:rPr lang="en-US" altLang="ko-KR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차트 외의</a:t>
            </a:r>
            <a:r>
              <a:rPr lang="en-US" altLang="ko-KR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영역을 한번 클릭하면 데이터 입력 시트가</a:t>
            </a:r>
            <a:r>
              <a:rPr lang="en-US" altLang="ko-KR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사라지고</a:t>
            </a:r>
            <a:r>
              <a:rPr lang="en-US" altLang="ko-KR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defRPr/>
            </a:pPr>
            <a:r>
              <a:rPr lang="en-US" altLang="ko-KR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완성된 차트가 나옵니다</a:t>
            </a:r>
            <a:r>
              <a:rPr lang="en-US" altLang="ko-KR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50137" y="2868197"/>
            <a:ext cx="3200596" cy="443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buFont typeface="HY헤드라인M" pitchFamily="18" charset="-127"/>
              <a:buAutoNum type="arabicPeriod"/>
              <a:defRPr/>
            </a:pPr>
            <a:r>
              <a:rPr lang="ko-KR" altLang="en-US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파워포인트 배경을 열고</a:t>
            </a:r>
            <a:r>
              <a:rPr lang="en-US" altLang="ko-KR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차트 위에서</a:t>
            </a:r>
            <a:r>
              <a:rPr lang="en-US" altLang="ko-KR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클릭해 주세요</a:t>
            </a:r>
            <a:r>
              <a:rPr lang="en-US" altLang="ko-KR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defRPr/>
            </a:pPr>
            <a:r>
              <a:rPr lang="en-US" altLang="ko-KR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상단에 </a:t>
            </a:r>
            <a:r>
              <a:rPr lang="en-US" altLang="ko-KR" sz="10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A9DB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0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A9DB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편집</a:t>
            </a:r>
            <a:r>
              <a:rPr lang="en-US" altLang="ko-KR" sz="10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A9DB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10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클릭</a:t>
            </a:r>
            <a:r>
              <a:rPr lang="ko-KR" altLang="en-US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 주세요</a:t>
            </a:r>
            <a:r>
              <a:rPr lang="en-US" altLang="ko-KR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507233" y="3506448"/>
            <a:ext cx="2672596" cy="2109620"/>
            <a:chOff x="697077" y="2935970"/>
            <a:chExt cx="2957338" cy="2334382"/>
          </a:xfrm>
        </p:grpSpPr>
        <p:grpSp>
          <p:nvGrpSpPr>
            <p:cNvPr id="59" name="그룹 13"/>
            <p:cNvGrpSpPr/>
            <p:nvPr/>
          </p:nvGrpSpPr>
          <p:grpSpPr>
            <a:xfrm>
              <a:off x="759492" y="2935970"/>
              <a:ext cx="2894923" cy="2334382"/>
              <a:chOff x="303075" y="2176807"/>
              <a:chExt cx="3494652" cy="2778955"/>
            </a:xfrm>
          </p:grpSpPr>
          <p:pic>
            <p:nvPicPr>
              <p:cNvPr id="60" name="그림 59"/>
              <p:cNvPicPr>
                <a:picLocks noChangeAspect="1"/>
              </p:cNvPicPr>
              <p:nvPr/>
            </p:nvPicPr>
            <p:blipFill rotWithShape="1">
              <a:blip r:embed="rId8" cstate="print"/>
              <a:srcRect l="32532" t="21465" r="41275" b="41737"/>
              <a:stretch/>
            </p:blipFill>
            <p:spPr>
              <a:xfrm>
                <a:off x="303075" y="2176807"/>
                <a:ext cx="3494652" cy="2778955"/>
              </a:xfrm>
              <a:prstGeom prst="rect">
                <a:avLst/>
              </a:prstGeom>
            </p:spPr>
          </p:pic>
          <p:sp>
            <p:nvSpPr>
              <p:cNvPr id="61" name="직사각형 60"/>
              <p:cNvSpPr/>
              <p:nvPr/>
            </p:nvSpPr>
            <p:spPr>
              <a:xfrm>
                <a:off x="3011724" y="2594687"/>
                <a:ext cx="299020" cy="876727"/>
              </a:xfrm>
              <a:prstGeom prst="rect">
                <a:avLst/>
              </a:prstGeom>
              <a:solidFill>
                <a:srgbClr val="6361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400">
                  <a:solidFill>
                    <a:srgbClr val="FFFFFF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9" cstate="print"/>
            <a:srcRect b="19893"/>
            <a:stretch/>
          </p:blipFill>
          <p:spPr>
            <a:xfrm>
              <a:off x="771952" y="4485101"/>
              <a:ext cx="2851594" cy="763833"/>
            </a:xfrm>
            <a:prstGeom prst="rect">
              <a:avLst/>
            </a:prstGeom>
            <a:noFill/>
            <a:ln w="28575">
              <a:solidFill>
                <a:srgbClr val="3A9DB8"/>
              </a:solidFill>
              <a:miter lim="800000"/>
              <a:headEnd/>
              <a:tailEnd/>
            </a:ln>
          </p:spPr>
        </p:pic>
        <p:sp>
          <p:nvSpPr>
            <p:cNvPr id="65" name="타원 64"/>
            <p:cNvSpPr/>
            <p:nvPr/>
          </p:nvSpPr>
          <p:spPr>
            <a:xfrm>
              <a:off x="697077" y="4297674"/>
              <a:ext cx="316799" cy="316800"/>
            </a:xfrm>
            <a:prstGeom prst="ellipse">
              <a:avLst/>
            </a:prstGeom>
            <a:solidFill>
              <a:srgbClr val="3A9DB8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200" b="1" dirty="0">
                  <a:solidFill>
                    <a:srgbClr val="FFFFFF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2</a:t>
              </a:r>
              <a:endParaRPr kumimoji="1" lang="ko-KR" altLang="en-US" sz="1200" b="1" dirty="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643310" y="1757876"/>
            <a:ext cx="2400449" cy="1031137"/>
            <a:chOff x="4755130" y="1404642"/>
            <a:chExt cx="2400449" cy="1031137"/>
          </a:xfrm>
        </p:grpSpPr>
        <p:grpSp>
          <p:nvGrpSpPr>
            <p:cNvPr id="66" name="그룹 19"/>
            <p:cNvGrpSpPr/>
            <p:nvPr/>
          </p:nvGrpSpPr>
          <p:grpSpPr>
            <a:xfrm>
              <a:off x="4755130" y="1404642"/>
              <a:ext cx="2400449" cy="1031137"/>
              <a:chOff x="2160062" y="2081928"/>
              <a:chExt cx="2400449" cy="1031137"/>
            </a:xfrm>
          </p:grpSpPr>
          <p:pic>
            <p:nvPicPr>
              <p:cNvPr id="67" name="Picture 2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82968" b="86767"/>
              <a:stretch/>
            </p:blipFill>
            <p:spPr bwMode="auto">
              <a:xfrm>
                <a:off x="2160062" y="2100612"/>
                <a:ext cx="2379545" cy="10099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8" name="직사각형 67"/>
              <p:cNvSpPr/>
              <p:nvPr/>
            </p:nvSpPr>
            <p:spPr>
              <a:xfrm>
                <a:off x="2160062" y="2081928"/>
                <a:ext cx="2400449" cy="103113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400">
                  <a:solidFill>
                    <a:srgbClr val="FFFFFF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69" name="Picture 2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90" t="4871" r="85857" b="86767"/>
              <a:stretch/>
            </p:blipFill>
            <p:spPr bwMode="auto">
              <a:xfrm>
                <a:off x="3777129" y="2467427"/>
                <a:ext cx="407603" cy="624585"/>
              </a:xfrm>
              <a:prstGeom prst="rect">
                <a:avLst/>
              </a:prstGeom>
              <a:noFill/>
              <a:ln w="28575">
                <a:solidFill>
                  <a:srgbClr val="3A9DB8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sp>
          <p:nvSpPr>
            <p:cNvPr id="70" name="타원 69"/>
            <p:cNvSpPr/>
            <p:nvPr/>
          </p:nvSpPr>
          <p:spPr>
            <a:xfrm>
              <a:off x="6200494" y="1583935"/>
              <a:ext cx="288000" cy="288000"/>
            </a:xfrm>
            <a:prstGeom prst="ellipse">
              <a:avLst/>
            </a:prstGeom>
            <a:solidFill>
              <a:srgbClr val="3A9DB8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200" b="1" dirty="0">
                  <a:solidFill>
                    <a:srgbClr val="FFFFFF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1</a:t>
              </a:r>
              <a:endParaRPr kumimoji="1" lang="ko-KR" altLang="en-US" sz="1200" b="1" dirty="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6527676" y="1811959"/>
            <a:ext cx="3697336" cy="2537582"/>
            <a:chOff x="5217228" y="1811959"/>
            <a:chExt cx="3405258" cy="2337121"/>
          </a:xfrm>
        </p:grpSpPr>
        <p:pic>
          <p:nvPicPr>
            <p:cNvPr id="75" name="그림 74"/>
            <p:cNvPicPr>
              <a:picLocks noChangeAspect="1"/>
            </p:cNvPicPr>
            <p:nvPr/>
          </p:nvPicPr>
          <p:blipFill rotWithShape="1">
            <a:blip r:embed="rId8" cstate="print"/>
            <a:srcRect l="32701" t="21634" r="41551" b="41525"/>
            <a:stretch/>
          </p:blipFill>
          <p:spPr>
            <a:xfrm>
              <a:off x="5262413" y="1811959"/>
              <a:ext cx="2854890" cy="2337121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 rotWithShape="1">
            <a:blip r:embed="rId9" cstate="print"/>
            <a:srcRect b="19893"/>
            <a:stretch/>
          </p:blipFill>
          <p:spPr>
            <a:xfrm>
              <a:off x="5287191" y="3306812"/>
              <a:ext cx="2731900" cy="829022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grpSp>
          <p:nvGrpSpPr>
            <p:cNvPr id="77" name="그룹 11"/>
            <p:cNvGrpSpPr/>
            <p:nvPr/>
          </p:nvGrpSpPr>
          <p:grpSpPr>
            <a:xfrm>
              <a:off x="7303857" y="2426522"/>
              <a:ext cx="393465" cy="369501"/>
              <a:chOff x="4312940" y="3183093"/>
              <a:chExt cx="393465" cy="369501"/>
            </a:xfrm>
          </p:grpSpPr>
          <p:pic>
            <p:nvPicPr>
              <p:cNvPr id="78" name="그림 77"/>
              <p:cNvPicPr>
                <a:picLocks noChangeAspect="1"/>
              </p:cNvPicPr>
              <p:nvPr/>
            </p:nvPicPr>
            <p:blipFill rotWithShape="1">
              <a:blip r:embed="rId11" cstate="print"/>
              <a:srcRect t="135953" r="21326" b="-170178"/>
              <a:stretch/>
            </p:blipFill>
            <p:spPr>
              <a:xfrm>
                <a:off x="4544805" y="3399809"/>
                <a:ext cx="161600" cy="152785"/>
              </a:xfrm>
              <a:prstGeom prst="rect">
                <a:avLst/>
              </a:prstGeom>
              <a:ln w="28575">
                <a:solidFill>
                  <a:srgbClr val="00B0F0"/>
                </a:solidFill>
              </a:ln>
            </p:spPr>
          </p:pic>
          <p:sp>
            <p:nvSpPr>
              <p:cNvPr id="79" name="타원 78"/>
              <p:cNvSpPr/>
              <p:nvPr/>
            </p:nvSpPr>
            <p:spPr>
              <a:xfrm>
                <a:off x="4312940" y="3183093"/>
                <a:ext cx="288000" cy="288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2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1</a:t>
                </a:r>
                <a:endParaRPr kumimoji="1" lang="ko-KR" altLang="en-US" sz="1200" b="1" dirty="0">
                  <a:solidFill>
                    <a:srgbClr val="FFFFFF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0" name="그룹 10"/>
            <p:cNvGrpSpPr/>
            <p:nvPr/>
          </p:nvGrpSpPr>
          <p:grpSpPr>
            <a:xfrm>
              <a:off x="7717573" y="2631185"/>
              <a:ext cx="904913" cy="1502811"/>
              <a:chOff x="5165981" y="2951733"/>
              <a:chExt cx="1447761" cy="2685728"/>
            </a:xfrm>
          </p:grpSpPr>
          <p:pic>
            <p:nvPicPr>
              <p:cNvPr id="81" name="그림 80"/>
              <p:cNvPicPr>
                <a:picLocks noChangeAspect="1"/>
              </p:cNvPicPr>
              <p:nvPr/>
            </p:nvPicPr>
            <p:blipFill rotWithShape="1">
              <a:blip r:embed="rId12" cstate="print"/>
              <a:srcRect l="831" t="1793" r="24647" b="2242"/>
              <a:stretch/>
            </p:blipFill>
            <p:spPr>
              <a:xfrm>
                <a:off x="5165981" y="2951733"/>
                <a:ext cx="1140371" cy="2684979"/>
              </a:xfrm>
              <a:prstGeom prst="rect">
                <a:avLst/>
              </a:prstGeom>
              <a:ln w="28575">
                <a:solidFill>
                  <a:srgbClr val="00B0F0"/>
                </a:solidFill>
              </a:ln>
            </p:spPr>
          </p:pic>
          <p:pic>
            <p:nvPicPr>
              <p:cNvPr id="82" name="그림 81"/>
              <p:cNvPicPr>
                <a:picLocks noChangeAspect="1"/>
              </p:cNvPicPr>
              <p:nvPr/>
            </p:nvPicPr>
            <p:blipFill rotWithShape="1">
              <a:blip r:embed="rId12" cstate="print"/>
              <a:srcRect l="58064" t="91108" r="8268" b="3021"/>
              <a:stretch/>
            </p:blipFill>
            <p:spPr>
              <a:xfrm>
                <a:off x="5586607" y="5310514"/>
                <a:ext cx="1027135" cy="326947"/>
              </a:xfrm>
              <a:prstGeom prst="rect">
                <a:avLst/>
              </a:prstGeom>
              <a:ln w="28575">
                <a:solidFill>
                  <a:srgbClr val="00B0F0"/>
                </a:solidFill>
              </a:ln>
            </p:spPr>
          </p:pic>
          <p:sp>
            <p:nvSpPr>
              <p:cNvPr id="83" name="타원 82"/>
              <p:cNvSpPr/>
              <p:nvPr/>
            </p:nvSpPr>
            <p:spPr>
              <a:xfrm>
                <a:off x="5310352" y="4870048"/>
                <a:ext cx="451633" cy="501886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2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2</a:t>
                </a:r>
                <a:endParaRPr kumimoji="1" lang="ko-KR" altLang="en-US" sz="1200" b="1" dirty="0">
                  <a:solidFill>
                    <a:srgbClr val="FFFFFF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4" name="타원 83"/>
            <p:cNvSpPr/>
            <p:nvPr/>
          </p:nvSpPr>
          <p:spPr>
            <a:xfrm>
              <a:off x="5217228" y="3149676"/>
              <a:ext cx="288000" cy="28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200" b="1" dirty="0">
                  <a:solidFill>
                    <a:srgbClr val="FFFFFF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3</a:t>
              </a:r>
              <a:endParaRPr kumimoji="1" lang="ko-KR" altLang="en-US" sz="1200" b="1" dirty="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85" name="TextBox 11"/>
          <p:cNvSpPr txBox="1">
            <a:spLocks noChangeArrowheads="1"/>
          </p:cNvSpPr>
          <p:nvPr/>
        </p:nvSpPr>
        <p:spPr bwMode="auto">
          <a:xfrm>
            <a:off x="6520935" y="4701039"/>
            <a:ext cx="371081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-1080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buFont typeface="HY헤드라인M" pitchFamily="18" charset="-127"/>
              <a:buAutoNum type="arabicPeriod"/>
              <a:defRPr/>
            </a:pPr>
            <a:r>
              <a:rPr lang="ko-KR" altLang="en-US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파워포인트 배경을 열고</a:t>
            </a:r>
            <a:r>
              <a:rPr lang="en-US" altLang="ko-KR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차트 위에서 클릭을 하면</a:t>
            </a:r>
            <a:r>
              <a:rPr lang="en-US" altLang="ko-KR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화면과</a:t>
            </a:r>
            <a:endParaRPr lang="en-US" altLang="ko-KR" sz="1000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defRPr/>
            </a:pPr>
            <a:r>
              <a:rPr lang="en-US" altLang="ko-KR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같은 아이콘 </a:t>
            </a:r>
            <a:r>
              <a:rPr lang="en-US" altLang="ko-KR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개가 나타납니다</a:t>
            </a:r>
            <a:r>
              <a:rPr lang="en-US" altLang="ko-KR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0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0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번째 아이콘</a:t>
            </a:r>
            <a:r>
              <a:rPr lang="ko-KR" altLang="en-US" sz="10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클릭</a:t>
            </a:r>
            <a:r>
              <a:rPr lang="ko-KR" altLang="en-US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 주세요</a:t>
            </a:r>
            <a:r>
              <a:rPr lang="en-US" altLang="ko-KR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defRPr/>
            </a:pPr>
            <a:endParaRPr lang="en-US" altLang="ko-KR" sz="1000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defRPr/>
            </a:pPr>
            <a:r>
              <a:rPr lang="en-US" altLang="ko-KR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 </a:t>
            </a:r>
            <a:r>
              <a:rPr lang="ko-KR" altLang="en-US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하위메뉴가 노출되면 하단에 </a:t>
            </a:r>
            <a:r>
              <a:rPr lang="en-US" altLang="ko-KR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0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선택</a:t>
            </a:r>
            <a:r>
              <a:rPr lang="en-US" altLang="ko-KR" sz="1000" b="1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클릭하시면</a:t>
            </a:r>
            <a:endParaRPr lang="en-US" altLang="ko-KR" sz="1000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defRPr/>
            </a:pPr>
            <a:r>
              <a:rPr lang="ko-KR" altLang="en-US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데이터 시트가 노출됩니다</a:t>
            </a:r>
            <a:r>
              <a:rPr lang="en-US" altLang="ko-KR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defRPr/>
            </a:pPr>
            <a:r>
              <a:rPr lang="en-US" altLang="ko-KR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 </a:t>
            </a:r>
            <a:r>
              <a:rPr lang="ko-KR" altLang="en-US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입력이 끝난 후</a:t>
            </a:r>
            <a:r>
              <a:rPr lang="en-US" altLang="ko-KR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차트 외의 영역을 한번 클릭하시면</a:t>
            </a:r>
            <a:endParaRPr lang="en-US" altLang="ko-KR" sz="1000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404040"/>
              </a:buClr>
              <a:defRPr/>
            </a:pPr>
            <a:r>
              <a:rPr lang="en-US" altLang="ko-KR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입력시트가 사라지고</a:t>
            </a:r>
            <a:r>
              <a:rPr lang="en-US" altLang="ko-KR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완성된 차트가 나옵니다</a:t>
            </a:r>
            <a:r>
              <a:rPr lang="en-US" altLang="ko-KR" sz="10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grpSp>
        <p:nvGrpSpPr>
          <p:cNvPr id="88" name="그룹 87"/>
          <p:cNvGrpSpPr/>
          <p:nvPr/>
        </p:nvGrpSpPr>
        <p:grpSpPr>
          <a:xfrm>
            <a:off x="2063552" y="1261748"/>
            <a:ext cx="3559638" cy="439063"/>
            <a:chOff x="539552" y="1298241"/>
            <a:chExt cx="3559638" cy="439063"/>
          </a:xfrm>
        </p:grpSpPr>
        <p:sp>
          <p:nvSpPr>
            <p:cNvPr id="63" name="모서리가 둥근 직사각형 62"/>
            <p:cNvSpPr/>
            <p:nvPr/>
          </p:nvSpPr>
          <p:spPr bwMode="auto">
            <a:xfrm>
              <a:off x="539552" y="1301623"/>
              <a:ext cx="3559638" cy="331791"/>
            </a:xfrm>
            <a:prstGeom prst="roundRect">
              <a:avLst>
                <a:gd name="adj" fmla="val 50000"/>
              </a:avLst>
            </a:prstGeom>
            <a:solidFill>
              <a:srgbClr val="3A9DB8"/>
            </a:solidFill>
            <a:ln>
              <a:noFill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FFFFFF"/>
                </a:solidFill>
                <a:latin typeface="Arial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64" name="Rectangle 66"/>
            <p:cNvSpPr>
              <a:spLocks noChangeArrowheads="1"/>
            </p:cNvSpPr>
            <p:nvPr/>
          </p:nvSpPr>
          <p:spPr bwMode="auto">
            <a:xfrm>
              <a:off x="712570" y="1298241"/>
              <a:ext cx="3213602" cy="3385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1" lang="ko-KR" altLang="en-US" sz="1600" b="1" spc="-1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FFFFFF"/>
                  </a:solidFill>
                  <a:latin typeface="맑은 고딕"/>
                  <a:ea typeface="맑은 고딕" panose="020B0503020000020004" pitchFamily="50" charset="-127"/>
                </a:rPr>
                <a:t>파워포인트 </a:t>
              </a:r>
              <a:r>
                <a:rPr kumimoji="1" lang="en-US" altLang="ko-KR" sz="1600" b="1" spc="-1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FFFFFF"/>
                  </a:solidFill>
                  <a:latin typeface="맑은 고딕"/>
                  <a:ea typeface="맑은 고딕" panose="020B0503020000020004" pitchFamily="50" charset="-127"/>
                </a:rPr>
                <a:t>2010</a:t>
              </a:r>
              <a:r>
                <a:rPr kumimoji="1" lang="ko-KR" altLang="en-US" sz="1600" b="1" spc="-1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FFFFFF"/>
                  </a:solidFill>
                  <a:latin typeface="맑은 고딕"/>
                  <a:ea typeface="맑은 고딕" panose="020B0503020000020004" pitchFamily="50" charset="-127"/>
                </a:rPr>
                <a:t>버전 사용법</a:t>
              </a:r>
              <a:endParaRPr kumimoji="1" lang="en-US" altLang="ko-KR" sz="1600" b="1" spc="-1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FFFFFF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2175355" y="1633414"/>
              <a:ext cx="288032" cy="103890"/>
            </a:xfrm>
            <a:prstGeom prst="triangle">
              <a:avLst/>
            </a:prstGeom>
            <a:solidFill>
              <a:srgbClr val="3A9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596525" y="1261748"/>
            <a:ext cx="3559638" cy="439063"/>
            <a:chOff x="5004048" y="1298241"/>
            <a:chExt cx="3559638" cy="439063"/>
          </a:xfrm>
        </p:grpSpPr>
        <p:sp>
          <p:nvSpPr>
            <p:cNvPr id="73" name="모서리가 둥근 직사각형 72"/>
            <p:cNvSpPr/>
            <p:nvPr/>
          </p:nvSpPr>
          <p:spPr bwMode="auto">
            <a:xfrm>
              <a:off x="5004048" y="1301623"/>
              <a:ext cx="3559638" cy="331791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FFFFFF"/>
                </a:solidFill>
                <a:latin typeface="Arial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74" name="Rectangle 66"/>
            <p:cNvSpPr>
              <a:spLocks noChangeArrowheads="1"/>
            </p:cNvSpPr>
            <p:nvPr/>
          </p:nvSpPr>
          <p:spPr bwMode="auto">
            <a:xfrm>
              <a:off x="5177066" y="1298241"/>
              <a:ext cx="3213602" cy="3385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kumimoji="1" lang="ko-KR" altLang="en-US" sz="1600" b="1" spc="-1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FFFFFF"/>
                  </a:solidFill>
                  <a:latin typeface="맑은 고딕"/>
                  <a:ea typeface="맑은 고딕" panose="020B0503020000020004" pitchFamily="50" charset="-127"/>
                </a:rPr>
                <a:t>파워포인트 </a:t>
              </a:r>
              <a:r>
                <a:rPr kumimoji="1" lang="en-US" altLang="ko-KR" sz="1600" b="1" spc="-1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FFFFFF"/>
                  </a:solidFill>
                  <a:latin typeface="맑은 고딕"/>
                  <a:ea typeface="맑은 고딕" panose="020B0503020000020004" pitchFamily="50" charset="-127"/>
                </a:rPr>
                <a:t>2013</a:t>
              </a:r>
              <a:r>
                <a:rPr kumimoji="1" lang="ko-KR" altLang="en-US" sz="1600" b="1" spc="-1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FFFFFF"/>
                  </a:solidFill>
                  <a:latin typeface="맑은 고딕"/>
                  <a:ea typeface="맑은 고딕" panose="020B0503020000020004" pitchFamily="50" charset="-127"/>
                </a:rPr>
                <a:t>이상 버전 사용법</a:t>
              </a:r>
              <a:endParaRPr kumimoji="1" lang="en-US" altLang="ko-KR" sz="1600" b="1" spc="-1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FFFFFF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87" name="이등변 삼각형 86"/>
            <p:cNvSpPr/>
            <p:nvPr/>
          </p:nvSpPr>
          <p:spPr>
            <a:xfrm flipV="1">
              <a:off x="6639851" y="1633414"/>
              <a:ext cx="288032" cy="103890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C4EA28-9B73-5E27-AD9E-DCFE2B1FF2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/>
              <a:t>베이지안 네트워크기반 친환경 자동차 충전소의 부지선정을 위한 </a:t>
            </a:r>
            <a:r>
              <a:rPr lang="en-US" altLang="ko-KR"/>
              <a:t>LI SW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437D7F-389E-7342-E010-834F84586B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9BAFD9-44C6-4A3C-A2F3-1E238341D9D3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856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008312" y="2780928"/>
            <a:ext cx="6175376" cy="5355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algn="ctr" fontAlgn="base">
              <a:lnSpc>
                <a:spcPct val="120000"/>
              </a:lnSpc>
              <a:defRPr/>
            </a:pPr>
            <a:r>
              <a:rPr kumimoji="1" lang="ko-KR" alt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박정현</a:t>
            </a:r>
            <a:r>
              <a:rPr kumimoji="1" lang="en-US" altLang="ko-KR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kumimoji="1" lang="ko-KR" alt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김대로</a:t>
            </a:r>
            <a:r>
              <a:rPr kumimoji="1" lang="en-US" altLang="ko-KR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kumimoji="1" lang="ko-KR" alt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김아영</a:t>
            </a:r>
            <a:r>
              <a:rPr kumimoji="1" lang="en-US" altLang="ko-KR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kumimoji="1" lang="ko-KR" alt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최진영</a:t>
            </a:r>
            <a:endParaRPr lang="ko-KR" altLang="ko-KR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E6F44D6-924A-B73C-E2D7-1E90505D9E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/>
              <a:t>베이지안 네트워크기반 친환경 자동차 충전소의 부지선정을 위한 </a:t>
            </a:r>
            <a:r>
              <a:rPr lang="en-US" altLang="ko-KR"/>
              <a:t>LI SW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8AAE74-C56A-E46F-8E12-780511E9AA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9BAFD9-44C6-4A3C-A2F3-1E238341D9D3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10" name="제목 4">
            <a:extLst>
              <a:ext uri="{FF2B5EF4-FFF2-40B4-BE49-F238E27FC236}">
                <a16:creationId xmlns:a16="http://schemas.microsoft.com/office/drawing/2014/main" id="{3F9F6C8C-4C62-905D-1DE3-BBC9F13B3CB9}"/>
              </a:ext>
            </a:extLst>
          </p:cNvPr>
          <p:cNvSpPr txBox="1">
            <a:spLocks/>
          </p:cNvSpPr>
          <p:nvPr/>
        </p:nvSpPr>
        <p:spPr>
          <a:xfrm>
            <a:off x="665657" y="1196752"/>
            <a:ext cx="1088078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3400" b="1" kern="1200" spc="-100" baseline="0" dirty="0">
                <a:solidFill>
                  <a:srgbClr val="33475D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pPr fontAlgn="ctr">
              <a:spcBef>
                <a:spcPts val="0"/>
              </a:spcBef>
              <a:spcAft>
                <a:spcPct val="0"/>
              </a:spcAft>
            </a:pPr>
            <a:r>
              <a:rPr lang="ko-KR" altLang="en-US" sz="5400"/>
              <a:t>베이지안 네트워크 기반 </a:t>
            </a:r>
            <a:r>
              <a:rPr lang="en-US" altLang="ko-KR" sz="5400"/>
              <a:t>GCCS</a:t>
            </a:r>
            <a:r>
              <a:rPr lang="ko-KR" altLang="en-US" sz="5400"/>
              <a:t>의 부지선정을 위한 </a:t>
            </a:r>
            <a:r>
              <a:rPr lang="en-US" altLang="ko-KR" sz="5400"/>
              <a:t>LI SW</a:t>
            </a:r>
            <a:endParaRPr lang="ko-KR" altLang="en-US" sz="4000" noProof="1">
              <a:latin typeface="나눔스퀘어 ExtraBold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1E7EF3-4561-0E19-2188-557972F745F4}"/>
              </a:ext>
            </a:extLst>
          </p:cNvPr>
          <p:cNvSpPr/>
          <p:nvPr/>
        </p:nvSpPr>
        <p:spPr>
          <a:xfrm>
            <a:off x="0" y="0"/>
            <a:ext cx="12192000" cy="764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0CB36C8-503C-0BAB-D664-E834033D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88" y="-7692"/>
            <a:ext cx="2567608" cy="98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645"/>
            <a:ext cx="9144000" cy="6858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703512" y="184196"/>
            <a:ext cx="8784976" cy="6486318"/>
          </a:xfrm>
          <a:prstGeom prst="rect">
            <a:avLst/>
          </a:prstGeom>
          <a:noFill/>
          <a:ln w="25400" cap="flat">
            <a:solidFill>
              <a:schemeClr val="bg1">
                <a:alpha val="36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2"/>
          <p:cNvSpPr txBox="1">
            <a:spLocks/>
          </p:cNvSpPr>
          <p:nvPr/>
        </p:nvSpPr>
        <p:spPr>
          <a:xfrm>
            <a:off x="3969899" y="5766198"/>
            <a:ext cx="2274837" cy="3548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ko-KR" sz="14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  <a:hlinkClick r:id="rId4"/>
              </a:rPr>
              <a:t>cs@pptworld.co.kr</a:t>
            </a:r>
            <a:endParaRPr lang="en-US" altLang="ko-KR" sz="1400" b="1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930" y="5661248"/>
            <a:ext cx="409140" cy="4091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05" y="5684927"/>
            <a:ext cx="371945" cy="371945"/>
          </a:xfrm>
          <a:prstGeom prst="rect">
            <a:avLst/>
          </a:prstGeom>
        </p:spPr>
      </p:pic>
      <p:sp>
        <p:nvSpPr>
          <p:cNvPr id="8" name="제목 2"/>
          <p:cNvSpPr txBox="1">
            <a:spLocks/>
          </p:cNvSpPr>
          <p:nvPr/>
        </p:nvSpPr>
        <p:spPr>
          <a:xfrm>
            <a:off x="6888088" y="5726728"/>
            <a:ext cx="2068034" cy="3548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ko-KR" sz="14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  <a:hlinkClick r:id="rId9"/>
              </a:rPr>
              <a:t>www.pptworld.co.kr/</a:t>
            </a:r>
            <a:endParaRPr lang="en-US" altLang="ko-KR" sz="1400" b="1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096000" y="5705925"/>
            <a:ext cx="0" cy="5029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398814" y="6016600"/>
            <a:ext cx="561372" cy="293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ko-KR" sz="12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MAIL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423500" y="6016600"/>
            <a:ext cx="500458" cy="293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ko-KR" sz="12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URL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090A40-3E8B-CCD9-3E7F-D2A01C5ABC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/>
              <a:t>베이지안 네트워크기반 친환경 자동차 충전소의 부지선정을 위한 </a:t>
            </a:r>
            <a:r>
              <a:rPr lang="en-US" altLang="ko-KR"/>
              <a:t>LI SW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970A99-61CC-91D2-6A35-1D549915ED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9BAFD9-44C6-4A3C-A2F3-1E238341D9D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975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대각선 방향의 모서리가 둥근 사각형 1"/>
          <p:cNvSpPr/>
          <p:nvPr/>
        </p:nvSpPr>
        <p:spPr>
          <a:xfrm>
            <a:off x="5960821" y="1455509"/>
            <a:ext cx="685644" cy="623583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/>
          </a:solidFill>
          <a:ln w="73025">
            <a:gradFill flip="none" rotWithShape="1">
              <a:gsLst>
                <a:gs pos="70000">
                  <a:srgbClr val="31C8BB"/>
                </a:gs>
                <a:gs pos="70000">
                  <a:srgbClr val="004A80"/>
                </a:gs>
              </a:gsLst>
              <a:lin ang="81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6696706" y="427477"/>
            <a:ext cx="1758778" cy="78068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ko-KR" altLang="en-US" sz="4800" dirty="0">
                <a:solidFill>
                  <a:srgbClr val="004A80"/>
                </a:solidFill>
                <a:latin typeface="+mn-lt"/>
                <a:ea typeface="나눔스퀘어 ExtraBold" panose="020B0600000101010101" pitchFamily="50" charset="-127"/>
              </a:rPr>
              <a:t>목  차</a:t>
            </a:r>
          </a:p>
        </p:txBody>
      </p:sp>
      <p:sp>
        <p:nvSpPr>
          <p:cNvPr id="13" name="제목 4"/>
          <p:cNvSpPr txBox="1">
            <a:spLocks/>
          </p:cNvSpPr>
          <p:nvPr/>
        </p:nvSpPr>
        <p:spPr>
          <a:xfrm>
            <a:off x="6802176" y="1456381"/>
            <a:ext cx="2735911" cy="709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 cap="none" spc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pPr fontAlgn="ctr">
              <a:spcAft>
                <a:spcPct val="0"/>
              </a:spcAft>
            </a:pPr>
            <a:r>
              <a:rPr lang="ko-KR" altLang="en-US" sz="1800" b="0" spc="-100" noProof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제안배경</a:t>
            </a:r>
            <a:endParaRPr lang="en-US" altLang="ko-KR" sz="1800" b="0" spc="-100" noProof="1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직사각형 4"/>
          <p:cNvSpPr/>
          <p:nvPr/>
        </p:nvSpPr>
        <p:spPr>
          <a:xfrm>
            <a:off x="5969567" y="1499402"/>
            <a:ext cx="683749" cy="574238"/>
          </a:xfrm>
          <a:prstGeom prst="hexagon">
            <a:avLst/>
          </a:prstGeom>
        </p:spPr>
        <p:txBody>
          <a:bodyPr wrap="none">
            <a:spAutoFit/>
          </a:bodyPr>
          <a:lstStyle/>
          <a:p>
            <a:pPr algn="ctr" fontAlgn="ctr">
              <a:spcAft>
                <a:spcPct val="0"/>
              </a:spcAft>
            </a:pPr>
            <a:r>
              <a:rPr lang="en-US" altLang="ko-KR" sz="2000" b="1" spc="-100" noProof="1">
                <a:solidFill>
                  <a:srgbClr val="33475D"/>
                </a:solidFill>
                <a:ea typeface="나눔스퀘어 ExtraBold" panose="020B0600000101010101" pitchFamily="50" charset="-127"/>
                <a:cs typeface="Arial" pitchFamily="34" charset="0"/>
              </a:rPr>
              <a:t>01</a:t>
            </a:r>
          </a:p>
        </p:txBody>
      </p:sp>
      <p:sp>
        <p:nvSpPr>
          <p:cNvPr id="35" name="대각선 방향의 모서리가 둥근 사각형 34"/>
          <p:cNvSpPr/>
          <p:nvPr/>
        </p:nvSpPr>
        <p:spPr>
          <a:xfrm>
            <a:off x="5960821" y="2478494"/>
            <a:ext cx="685644" cy="623583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/>
          </a:solidFill>
          <a:ln w="73025">
            <a:gradFill flip="none" rotWithShape="1">
              <a:gsLst>
                <a:gs pos="70000">
                  <a:srgbClr val="31C8BB"/>
                </a:gs>
                <a:gs pos="70000">
                  <a:srgbClr val="004A80"/>
                </a:gs>
              </a:gsLst>
              <a:lin ang="81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40" name="제목 4"/>
          <p:cNvSpPr txBox="1">
            <a:spLocks/>
          </p:cNvSpPr>
          <p:nvPr/>
        </p:nvSpPr>
        <p:spPr>
          <a:xfrm>
            <a:off x="6802176" y="2446981"/>
            <a:ext cx="2735911" cy="709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 cap="none" spc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pPr fontAlgn="ctr">
              <a:spcAft>
                <a:spcPct val="0"/>
              </a:spcAft>
            </a:pPr>
            <a:r>
              <a:rPr lang="ko-KR" altLang="en-US" sz="1800" b="0" spc="-100" noProof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세부내용</a:t>
            </a:r>
            <a:endParaRPr lang="en-US" altLang="ko-KR" sz="1800" b="0" spc="-100" noProof="1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1" name="직사각형 4"/>
          <p:cNvSpPr/>
          <p:nvPr/>
        </p:nvSpPr>
        <p:spPr>
          <a:xfrm>
            <a:off x="5969567" y="2522387"/>
            <a:ext cx="683749" cy="574238"/>
          </a:xfrm>
          <a:prstGeom prst="hexagon">
            <a:avLst/>
          </a:prstGeom>
        </p:spPr>
        <p:txBody>
          <a:bodyPr wrap="none">
            <a:spAutoFit/>
          </a:bodyPr>
          <a:lstStyle/>
          <a:p>
            <a:pPr algn="ctr" fontAlgn="ctr">
              <a:spcAft>
                <a:spcPct val="0"/>
              </a:spcAft>
            </a:pPr>
            <a:r>
              <a:rPr lang="en-US" altLang="ko-KR" sz="2000" b="1" spc="-100" noProof="1">
                <a:solidFill>
                  <a:srgbClr val="33475D"/>
                </a:solidFill>
                <a:ea typeface="나눔스퀘어 ExtraBold" panose="020B0600000101010101" pitchFamily="50" charset="-127"/>
                <a:cs typeface="Arial" pitchFamily="34" charset="0"/>
              </a:rPr>
              <a:t>02</a:t>
            </a:r>
          </a:p>
        </p:txBody>
      </p:sp>
      <p:sp>
        <p:nvSpPr>
          <p:cNvPr id="42" name="대각선 방향의 모서리가 둥근 사각형 41"/>
          <p:cNvSpPr/>
          <p:nvPr/>
        </p:nvSpPr>
        <p:spPr>
          <a:xfrm>
            <a:off x="5960821" y="3501479"/>
            <a:ext cx="685644" cy="623583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/>
          </a:solidFill>
          <a:ln w="73025">
            <a:gradFill flip="none" rotWithShape="1">
              <a:gsLst>
                <a:gs pos="70000">
                  <a:srgbClr val="31C8BB"/>
                </a:gs>
                <a:gs pos="70000">
                  <a:srgbClr val="004A80"/>
                </a:gs>
              </a:gsLst>
              <a:lin ang="81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43" name="제목 4"/>
          <p:cNvSpPr txBox="1">
            <a:spLocks/>
          </p:cNvSpPr>
          <p:nvPr/>
        </p:nvSpPr>
        <p:spPr>
          <a:xfrm>
            <a:off x="6802176" y="3468061"/>
            <a:ext cx="2735911" cy="709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 cap="none" spc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pPr fontAlgn="ctr">
              <a:spcAft>
                <a:spcPct val="0"/>
              </a:spcAft>
            </a:pPr>
            <a:r>
              <a:rPr lang="ko-KR" altLang="en-US" sz="1800" b="0" spc="-100" noProof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사업화 방안 및 기대효과</a:t>
            </a:r>
            <a:endParaRPr lang="en-US" altLang="ko-KR" sz="1800" b="0" spc="-100" noProof="1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직사각형 4"/>
          <p:cNvSpPr/>
          <p:nvPr/>
        </p:nvSpPr>
        <p:spPr>
          <a:xfrm>
            <a:off x="5969567" y="3545372"/>
            <a:ext cx="683749" cy="574238"/>
          </a:xfrm>
          <a:prstGeom prst="hexagon">
            <a:avLst/>
          </a:prstGeom>
        </p:spPr>
        <p:txBody>
          <a:bodyPr wrap="none">
            <a:spAutoFit/>
          </a:bodyPr>
          <a:lstStyle/>
          <a:p>
            <a:pPr algn="ctr" fontAlgn="ctr">
              <a:spcAft>
                <a:spcPct val="0"/>
              </a:spcAft>
            </a:pPr>
            <a:r>
              <a:rPr lang="en-US" altLang="ko-KR" sz="2000" b="1" spc="-100" noProof="1">
                <a:solidFill>
                  <a:srgbClr val="33475D"/>
                </a:solidFill>
                <a:ea typeface="나눔스퀘어 ExtraBold" panose="020B0600000101010101" pitchFamily="50" charset="-127"/>
                <a:cs typeface="Arial" pitchFamily="34" charset="0"/>
              </a:rPr>
              <a:t>03</a:t>
            </a:r>
          </a:p>
        </p:txBody>
      </p:sp>
      <p:sp>
        <p:nvSpPr>
          <p:cNvPr id="45" name="대각선 방향의 모서리가 둥근 사각형 44"/>
          <p:cNvSpPr/>
          <p:nvPr/>
        </p:nvSpPr>
        <p:spPr>
          <a:xfrm>
            <a:off x="5960821" y="4524464"/>
            <a:ext cx="685644" cy="623583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/>
          </a:solidFill>
          <a:ln w="73025">
            <a:gradFill flip="none" rotWithShape="1">
              <a:gsLst>
                <a:gs pos="70000">
                  <a:srgbClr val="31C8BB"/>
                </a:gs>
                <a:gs pos="70000">
                  <a:srgbClr val="004A80"/>
                </a:gs>
              </a:gsLst>
              <a:lin ang="81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46" name="제목 4"/>
          <p:cNvSpPr txBox="1">
            <a:spLocks/>
          </p:cNvSpPr>
          <p:nvPr/>
        </p:nvSpPr>
        <p:spPr>
          <a:xfrm>
            <a:off x="6802176" y="4481521"/>
            <a:ext cx="2735911" cy="709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 cap="none" spc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pPr fontAlgn="ctr">
              <a:spcAft>
                <a:spcPct val="0"/>
              </a:spcAft>
            </a:pPr>
            <a:r>
              <a:rPr lang="ko-KR" altLang="en-US" sz="1800" b="0" spc="-100" noProof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목차를 입력해 주세요</a:t>
            </a:r>
            <a:r>
              <a:rPr lang="en-US" altLang="ko-KR" sz="1800" b="0" spc="-100" noProof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47" name="직사각형 4"/>
          <p:cNvSpPr/>
          <p:nvPr/>
        </p:nvSpPr>
        <p:spPr>
          <a:xfrm>
            <a:off x="5969567" y="4568357"/>
            <a:ext cx="683749" cy="574238"/>
          </a:xfrm>
          <a:prstGeom prst="hexagon">
            <a:avLst/>
          </a:prstGeom>
        </p:spPr>
        <p:txBody>
          <a:bodyPr wrap="none">
            <a:spAutoFit/>
          </a:bodyPr>
          <a:lstStyle/>
          <a:p>
            <a:pPr algn="ctr" fontAlgn="ctr">
              <a:spcAft>
                <a:spcPct val="0"/>
              </a:spcAft>
            </a:pPr>
            <a:r>
              <a:rPr lang="en-US" altLang="ko-KR" sz="2000" b="1" spc="-100" noProof="1">
                <a:solidFill>
                  <a:srgbClr val="33475D"/>
                </a:solidFill>
                <a:ea typeface="나눔스퀘어 ExtraBold" panose="020B0600000101010101" pitchFamily="50" charset="-127"/>
                <a:cs typeface="Arial" pitchFamily="34" charset="0"/>
              </a:rPr>
              <a:t>04</a:t>
            </a:r>
          </a:p>
        </p:txBody>
      </p:sp>
      <p:sp>
        <p:nvSpPr>
          <p:cNvPr id="48" name="대각선 방향의 모서리가 둥근 사각형 47"/>
          <p:cNvSpPr/>
          <p:nvPr/>
        </p:nvSpPr>
        <p:spPr>
          <a:xfrm>
            <a:off x="5960821" y="5547449"/>
            <a:ext cx="685644" cy="623583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/>
          </a:solidFill>
          <a:ln w="73025">
            <a:gradFill flip="none" rotWithShape="1">
              <a:gsLst>
                <a:gs pos="70000">
                  <a:srgbClr val="31C8BB"/>
                </a:gs>
                <a:gs pos="70000">
                  <a:srgbClr val="004A80"/>
                </a:gs>
              </a:gsLst>
              <a:lin ang="81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49" name="제목 4"/>
          <p:cNvSpPr txBox="1">
            <a:spLocks/>
          </p:cNvSpPr>
          <p:nvPr/>
        </p:nvSpPr>
        <p:spPr>
          <a:xfrm>
            <a:off x="6802176" y="5548321"/>
            <a:ext cx="2735911" cy="709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 cap="none" spc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pPr fontAlgn="ctr">
              <a:spcAft>
                <a:spcPct val="0"/>
              </a:spcAft>
            </a:pPr>
            <a:r>
              <a:rPr lang="ko-KR" altLang="en-US" sz="1800" b="0" spc="-100" noProof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목차를 입력해 주세요</a:t>
            </a:r>
            <a:r>
              <a:rPr lang="en-US" altLang="ko-KR" sz="1800" b="0" spc="-100" noProof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50" name="직사각형 4"/>
          <p:cNvSpPr/>
          <p:nvPr/>
        </p:nvSpPr>
        <p:spPr>
          <a:xfrm>
            <a:off x="5969567" y="5591342"/>
            <a:ext cx="683749" cy="574238"/>
          </a:xfrm>
          <a:prstGeom prst="hexagon">
            <a:avLst/>
          </a:prstGeom>
        </p:spPr>
        <p:txBody>
          <a:bodyPr wrap="none">
            <a:spAutoFit/>
          </a:bodyPr>
          <a:lstStyle/>
          <a:p>
            <a:pPr algn="ctr" fontAlgn="ctr">
              <a:spcAft>
                <a:spcPct val="0"/>
              </a:spcAft>
            </a:pPr>
            <a:r>
              <a:rPr lang="en-US" altLang="ko-KR" sz="2000" b="1" spc="-100" noProof="1">
                <a:solidFill>
                  <a:srgbClr val="33475D"/>
                </a:solidFill>
                <a:ea typeface="나눔스퀘어 ExtraBold" panose="020B0600000101010101" pitchFamily="50" charset="-127"/>
                <a:cs typeface="Arial" pitchFamily="34" charset="0"/>
              </a:rPr>
              <a:t>05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56AC75-4C3F-0DFA-F39B-F4A09499C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/>
              <a:t>베이지안 네트워크기반 친환경 자동차 충전소의 부지선정을 위한 </a:t>
            </a:r>
            <a:r>
              <a:rPr lang="en-US" altLang="ko-KR"/>
              <a:t>LI SW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E279C6-1634-55A3-A1DB-8E40C6AC9D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9BAFD9-44C6-4A3C-A2F3-1E238341D9D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6786599" y="1456605"/>
            <a:ext cx="1470713" cy="633046"/>
          </a:xfrm>
          <a:custGeom>
            <a:avLst/>
            <a:gdLst>
              <a:gd name="connsiteX0" fmla="*/ 0 w 1470713"/>
              <a:gd name="connsiteY0" fmla="*/ 633046 h 633046"/>
              <a:gd name="connsiteX1" fmla="*/ 434819 w 1470713"/>
              <a:gd name="connsiteY1" fmla="*/ 0 h 633046"/>
              <a:gd name="connsiteX2" fmla="*/ 1470713 w 1470713"/>
              <a:gd name="connsiteY2" fmla="*/ 0 h 63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0713" h="633046">
                <a:moveTo>
                  <a:pt x="0" y="633046"/>
                </a:moveTo>
                <a:lnTo>
                  <a:pt x="434819" y="0"/>
                </a:lnTo>
                <a:lnTo>
                  <a:pt x="1470713" y="0"/>
                </a:lnTo>
              </a:path>
            </a:pathLst>
          </a:custGeom>
          <a:noFill/>
          <a:ln w="19050">
            <a:solidFill>
              <a:srgbClr val="1E3453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20" name="자유형 19"/>
          <p:cNvSpPr/>
          <p:nvPr/>
        </p:nvSpPr>
        <p:spPr>
          <a:xfrm>
            <a:off x="8487511" y="4398032"/>
            <a:ext cx="1470713" cy="633046"/>
          </a:xfrm>
          <a:custGeom>
            <a:avLst/>
            <a:gdLst>
              <a:gd name="connsiteX0" fmla="*/ 0 w 1470713"/>
              <a:gd name="connsiteY0" fmla="*/ 633046 h 633046"/>
              <a:gd name="connsiteX1" fmla="*/ 434819 w 1470713"/>
              <a:gd name="connsiteY1" fmla="*/ 0 h 633046"/>
              <a:gd name="connsiteX2" fmla="*/ 1470713 w 1470713"/>
              <a:gd name="connsiteY2" fmla="*/ 0 h 63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0713" h="633046">
                <a:moveTo>
                  <a:pt x="0" y="633046"/>
                </a:moveTo>
                <a:lnTo>
                  <a:pt x="434819" y="0"/>
                </a:lnTo>
                <a:lnTo>
                  <a:pt x="1470713" y="0"/>
                </a:lnTo>
              </a:path>
            </a:pathLst>
          </a:custGeom>
          <a:noFill/>
          <a:ln w="19050">
            <a:solidFill>
              <a:srgbClr val="1E3453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21" name="자유형 20"/>
          <p:cNvSpPr/>
          <p:nvPr/>
        </p:nvSpPr>
        <p:spPr>
          <a:xfrm flipH="1">
            <a:off x="2381727" y="4398032"/>
            <a:ext cx="1470713" cy="633046"/>
          </a:xfrm>
          <a:custGeom>
            <a:avLst/>
            <a:gdLst>
              <a:gd name="connsiteX0" fmla="*/ 0 w 1470713"/>
              <a:gd name="connsiteY0" fmla="*/ 633046 h 633046"/>
              <a:gd name="connsiteX1" fmla="*/ 434819 w 1470713"/>
              <a:gd name="connsiteY1" fmla="*/ 0 h 633046"/>
              <a:gd name="connsiteX2" fmla="*/ 1470713 w 1470713"/>
              <a:gd name="connsiteY2" fmla="*/ 0 h 63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0713" h="633046">
                <a:moveTo>
                  <a:pt x="0" y="633046"/>
                </a:moveTo>
                <a:lnTo>
                  <a:pt x="434819" y="0"/>
                </a:lnTo>
                <a:lnTo>
                  <a:pt x="1470713" y="0"/>
                </a:lnTo>
              </a:path>
            </a:pathLst>
          </a:custGeom>
          <a:noFill/>
          <a:ln w="19050">
            <a:solidFill>
              <a:srgbClr val="1E3453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30" name="이등변 삼각형 29"/>
          <p:cNvSpPr/>
          <p:nvPr/>
        </p:nvSpPr>
        <p:spPr>
          <a:xfrm>
            <a:off x="4151784" y="2421551"/>
            <a:ext cx="3971584" cy="31683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ctr">
              <a:spcAft>
                <a:spcPct val="0"/>
              </a:spcAft>
            </a:pPr>
            <a:r>
              <a:rPr lang="en-US" altLang="ko-KR" b="0" dirty="0">
                <a:latin typeface="+mn-lt"/>
                <a:ea typeface="나눔스퀘어 Bold" panose="020B0600000101010101" pitchFamily="50" charset="-127"/>
              </a:rPr>
              <a:t>Click to edit title style</a:t>
            </a:r>
            <a:endParaRPr lang="ko-KR" altLang="en-US" b="0" dirty="0">
              <a:latin typeface="+mn-lt"/>
              <a:ea typeface="나눔스퀘어 Bold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 rot="18000000">
            <a:off x="2459602" y="3527645"/>
            <a:ext cx="5112568" cy="595107"/>
          </a:xfrm>
          <a:prstGeom prst="roundRect">
            <a:avLst>
              <a:gd name="adj" fmla="val 50000"/>
            </a:avLst>
          </a:prstGeom>
          <a:solidFill>
            <a:srgbClr val="004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7" name="모서리가 둥근 직사각형 6"/>
          <p:cNvSpPr/>
          <p:nvPr/>
        </p:nvSpPr>
        <p:spPr>
          <a:xfrm rot="3600000" flipH="1">
            <a:off x="4724957" y="3527645"/>
            <a:ext cx="5112568" cy="595107"/>
          </a:xfrm>
          <a:prstGeom prst="roundRect">
            <a:avLst>
              <a:gd name="adj" fmla="val 50000"/>
            </a:avLst>
          </a:prstGeom>
          <a:solidFill>
            <a:srgbClr val="004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580446" y="5483494"/>
            <a:ext cx="5130866" cy="595107"/>
          </a:xfrm>
          <a:prstGeom prst="roundRect">
            <a:avLst>
              <a:gd name="adj" fmla="val 50000"/>
            </a:avLst>
          </a:prstGeom>
          <a:solidFill>
            <a:srgbClr val="004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9" name="타원 8"/>
          <p:cNvSpPr/>
          <p:nvPr/>
        </p:nvSpPr>
        <p:spPr>
          <a:xfrm>
            <a:off x="5438480" y="1405062"/>
            <a:ext cx="1368152" cy="1368152"/>
          </a:xfrm>
          <a:prstGeom prst="ellipse">
            <a:avLst/>
          </a:prstGeom>
          <a:solidFill>
            <a:srgbClr val="31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10" name="타원 9"/>
          <p:cNvSpPr/>
          <p:nvPr/>
        </p:nvSpPr>
        <p:spPr>
          <a:xfrm>
            <a:off x="3206832" y="4941168"/>
            <a:ext cx="1368152" cy="1368152"/>
          </a:xfrm>
          <a:prstGeom prst="ellipse">
            <a:avLst/>
          </a:prstGeom>
          <a:solidFill>
            <a:srgbClr val="0B9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11" name="타원 10"/>
          <p:cNvSpPr/>
          <p:nvPr/>
        </p:nvSpPr>
        <p:spPr>
          <a:xfrm>
            <a:off x="7663733" y="4941168"/>
            <a:ext cx="1368152" cy="1368152"/>
          </a:xfrm>
          <a:prstGeom prst="ellipse">
            <a:avLst/>
          </a:prstGeom>
          <a:solidFill>
            <a:srgbClr val="6FB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12" name="직사각형 11"/>
          <p:cNvSpPr/>
          <p:nvPr/>
        </p:nvSpPr>
        <p:spPr>
          <a:xfrm>
            <a:off x="5207032" y="4370211"/>
            <a:ext cx="1762705" cy="6894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ko-KR" altLang="en-US" b="1" spc="-100" dirty="0">
                <a:solidFill>
                  <a:srgbClr val="3347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텍스트를</a:t>
            </a:r>
            <a:endParaRPr lang="en-US" altLang="ko-KR" b="1" spc="-100" dirty="0">
              <a:solidFill>
                <a:srgbClr val="33475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ko-KR" altLang="en-US" b="1" spc="-100" dirty="0">
                <a:solidFill>
                  <a:srgbClr val="3347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입력해 주세요</a:t>
            </a:r>
            <a:r>
              <a:rPr lang="en-US" altLang="ko-KR" b="1" spc="-100" dirty="0">
                <a:solidFill>
                  <a:srgbClr val="33475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 rot="3599980">
            <a:off x="5653931" y="3592977"/>
            <a:ext cx="321809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ko-KR" altLang="en-US" b="1" spc="-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텍스트를 입력해 주세요</a:t>
            </a:r>
            <a:r>
              <a:rPr lang="en-US" altLang="ko-KR" b="1" spc="-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 rot="18000020" flipH="1">
            <a:off x="3434395" y="3592977"/>
            <a:ext cx="321809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ko-KR" altLang="en-US" b="1" spc="-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텍스트를 입력해 주세요</a:t>
            </a:r>
            <a:r>
              <a:rPr lang="en-US" altLang="ko-KR" b="1" spc="-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 flipH="1">
            <a:off x="4491697" y="5582528"/>
            <a:ext cx="3218097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ko-KR" altLang="en-US" b="1" spc="-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텍스트를 입력해 주세요</a:t>
            </a:r>
            <a:r>
              <a:rPr lang="en-US" altLang="ko-KR" b="1" spc="-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636108" y="1774083"/>
            <a:ext cx="904546" cy="6772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en-US" altLang="ko-KR" sz="3600" b="1" spc="-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A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404459" y="5297398"/>
            <a:ext cx="904546" cy="6772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en-US" altLang="ko-KR" sz="3600" b="1" spc="-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B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816599" y="5284612"/>
            <a:ext cx="904546" cy="6772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en-US" altLang="ko-KR" sz="3600" b="1" spc="-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C</a:t>
            </a: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6960096" y="1477070"/>
            <a:ext cx="2447994" cy="1021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  <a:cs typeface="+mn-cs"/>
              </a:rPr>
              <a:t>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  <a:cs typeface="+mn-cs"/>
              </a:rPr>
              <a:t>.</a:t>
            </a:r>
            <a:endParaRPr lang="ko-KR" altLang="en-US" sz="1200" b="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  <a:ea typeface="+mn-ea"/>
              <a:cs typeface="+mn-cs"/>
            </a:endParaRPr>
          </a:p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  <a:cs typeface="+mn-cs"/>
              </a:rPr>
              <a:t>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  <a:cs typeface="+mn-cs"/>
              </a:rPr>
              <a:t>.</a:t>
            </a:r>
          </a:p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  <a:cs typeface="+mn-cs"/>
              </a:rPr>
              <a:t>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  <a:cs typeface="+mn-cs"/>
              </a:rPr>
              <a:t>.</a:t>
            </a:r>
          </a:p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  <a:cs typeface="+mn-cs"/>
              </a:rPr>
              <a:t>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  <a:cs typeface="+mn-cs"/>
              </a:rPr>
              <a:t>.</a:t>
            </a:r>
            <a:endParaRPr lang="ko-KR" altLang="en-US" sz="1200" b="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  <a:ea typeface="+mn-ea"/>
              <a:cs typeface="+mn-cs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7932046" y="3216348"/>
            <a:ext cx="2447994" cy="1021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  <a:cs typeface="+mn-cs"/>
              </a:rPr>
              <a:t>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  <a:cs typeface="+mn-cs"/>
              </a:rPr>
              <a:t>.</a:t>
            </a:r>
            <a:endParaRPr lang="ko-KR" altLang="en-US" sz="1200" b="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  <a:ea typeface="+mn-ea"/>
              <a:cs typeface="+mn-cs"/>
            </a:endParaRPr>
          </a:p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  <a:cs typeface="+mn-cs"/>
              </a:rPr>
              <a:t>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  <a:cs typeface="+mn-cs"/>
              </a:rPr>
              <a:t>.</a:t>
            </a:r>
          </a:p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  <a:cs typeface="+mn-cs"/>
              </a:rPr>
              <a:t>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  <a:cs typeface="+mn-cs"/>
              </a:rPr>
              <a:t>.</a:t>
            </a:r>
          </a:p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  <a:cs typeface="+mn-cs"/>
              </a:rPr>
              <a:t>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  <a:cs typeface="+mn-cs"/>
              </a:rPr>
              <a:t>.</a:t>
            </a:r>
            <a:endParaRPr lang="ko-KR" altLang="en-US" sz="1200" b="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  <a:ea typeface="+mn-ea"/>
              <a:cs typeface="+mn-cs"/>
            </a:endParaRP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2043700" y="3216348"/>
            <a:ext cx="2447994" cy="1021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  <a:cs typeface="+mn-cs"/>
              </a:rPr>
              <a:t>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  <a:cs typeface="+mn-cs"/>
              </a:rPr>
              <a:t>.</a:t>
            </a:r>
            <a:endParaRPr lang="ko-KR" altLang="en-US" sz="1200" b="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  <a:ea typeface="+mn-ea"/>
              <a:cs typeface="+mn-cs"/>
            </a:endParaRPr>
          </a:p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  <a:cs typeface="+mn-cs"/>
              </a:rPr>
              <a:t>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  <a:cs typeface="+mn-cs"/>
              </a:rPr>
              <a:t>.</a:t>
            </a:r>
          </a:p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  <a:cs typeface="+mn-cs"/>
              </a:rPr>
              <a:t>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  <a:cs typeface="+mn-cs"/>
              </a:rPr>
              <a:t>.</a:t>
            </a:r>
          </a:p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.</a:t>
            </a:r>
            <a:endParaRPr lang="ko-KR" altLang="en-US" sz="1200" b="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sp>
        <p:nvSpPr>
          <p:cNvPr id="27" name="도넛 26"/>
          <p:cNvSpPr/>
          <p:nvPr/>
        </p:nvSpPr>
        <p:spPr>
          <a:xfrm>
            <a:off x="5545512" y="1521828"/>
            <a:ext cx="1145050" cy="1145050"/>
          </a:xfrm>
          <a:prstGeom prst="donut">
            <a:avLst>
              <a:gd name="adj" fmla="val 28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schemeClr val="tx1"/>
              </a:solidFill>
            </a:endParaRPr>
          </a:p>
        </p:txBody>
      </p:sp>
      <p:sp>
        <p:nvSpPr>
          <p:cNvPr id="28" name="도넛 27"/>
          <p:cNvSpPr/>
          <p:nvPr/>
        </p:nvSpPr>
        <p:spPr>
          <a:xfrm>
            <a:off x="3315240" y="5063149"/>
            <a:ext cx="1145050" cy="1145050"/>
          </a:xfrm>
          <a:prstGeom prst="donut">
            <a:avLst>
              <a:gd name="adj" fmla="val 28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schemeClr val="tx1"/>
              </a:solidFill>
            </a:endParaRPr>
          </a:p>
        </p:txBody>
      </p:sp>
      <p:sp>
        <p:nvSpPr>
          <p:cNvPr id="29" name="도넛 28"/>
          <p:cNvSpPr/>
          <p:nvPr/>
        </p:nvSpPr>
        <p:spPr>
          <a:xfrm>
            <a:off x="7778535" y="5063149"/>
            <a:ext cx="1145050" cy="1145050"/>
          </a:xfrm>
          <a:prstGeom prst="donut">
            <a:avLst>
              <a:gd name="adj" fmla="val 28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8"/>
          <a:stretch/>
        </p:blipFill>
        <p:spPr>
          <a:xfrm>
            <a:off x="5351711" y="3658994"/>
            <a:ext cx="1479747" cy="658615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9D473C4-A2A7-9B8C-D29B-A0AF427741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/>
              <a:t>베이지안 네트워크기반 친환경 자동차 충전소의 부지선정을 위한 </a:t>
            </a:r>
            <a:r>
              <a:rPr lang="en-US" altLang="ko-KR"/>
              <a:t>LI SW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1C06F83-6B66-4A60-36CF-3348202C9E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9BAFD9-44C6-4A3C-A2F3-1E238341D9D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Click to edit title style</a:t>
            </a:r>
            <a:endParaRPr lang="ko-KR" altLang="en-US" dirty="0">
              <a:latin typeface="+mn-ea"/>
              <a:ea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988340" y="2492896"/>
            <a:ext cx="2602326" cy="3892368"/>
            <a:chOff x="467544" y="1988840"/>
            <a:chExt cx="3024336" cy="4281605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467544" y="1988840"/>
              <a:ext cx="3024336" cy="936104"/>
            </a:xfrm>
            <a:prstGeom prst="roundRect">
              <a:avLst/>
            </a:prstGeom>
            <a:solidFill>
              <a:srgbClr val="0B9A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/>
            </a:p>
          </p:txBody>
        </p:sp>
        <p:sp>
          <p:nvSpPr>
            <p:cNvPr id="3" name="줄무늬가 있는 오른쪽 화살표 2"/>
            <p:cNvSpPr/>
            <p:nvPr/>
          </p:nvSpPr>
          <p:spPr>
            <a:xfrm rot="5400000">
              <a:off x="1716487" y="2900136"/>
              <a:ext cx="526449" cy="576064"/>
            </a:xfrm>
            <a:prstGeom prst="stripedRightArrow">
              <a:avLst>
                <a:gd name="adj1" fmla="val 54441"/>
                <a:gd name="adj2" fmla="val 50000"/>
              </a:avLst>
            </a:prstGeom>
            <a:solidFill>
              <a:srgbClr val="0B9A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/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467544" y="3501008"/>
              <a:ext cx="3024336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67544" y="4223576"/>
              <a:ext cx="3024336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67544" y="4965327"/>
              <a:ext cx="3024336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467544" y="5694381"/>
              <a:ext cx="3024336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1957452" y="2728998"/>
            <a:ext cx="2557431" cy="3847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en-US" altLang="ko-KR" spc="-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01. </a:t>
            </a:r>
            <a:r>
              <a:rPr lang="ko-KR" altLang="en-US" spc="-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제목을 입력해 주세요</a:t>
            </a:r>
            <a:r>
              <a:rPr lang="en-US" altLang="ko-KR" spc="-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.</a:t>
            </a:r>
            <a:endParaRPr lang="ko-KR" altLang="en-US" spc="-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368658" y="3963116"/>
            <a:ext cx="1709442" cy="3197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ko-KR" altLang="en-US" sz="1400" b="1" spc="-1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제목을 입력해 주세요</a:t>
            </a:r>
            <a:r>
              <a:rPr lang="en-US" altLang="ko-KR" sz="1400" b="1" spc="-1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.</a:t>
            </a:r>
            <a:endParaRPr lang="ko-KR" altLang="en-US" sz="1400" b="1" spc="-1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68658" y="4615346"/>
            <a:ext cx="1709442" cy="3197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ko-KR" altLang="en-US" sz="1400" b="1" spc="-1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제목을 입력해 주세요</a:t>
            </a:r>
            <a:r>
              <a:rPr lang="en-US" altLang="ko-KR" sz="1400" b="1" spc="-1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.</a:t>
            </a:r>
            <a:endParaRPr lang="ko-KR" altLang="en-US" sz="1400" b="1" spc="-1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368658" y="5299547"/>
            <a:ext cx="1709442" cy="3197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ko-KR" altLang="en-US" sz="1400" b="1" spc="-1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제목을 입력해 주세요</a:t>
            </a:r>
            <a:r>
              <a:rPr lang="en-US" altLang="ko-KR" sz="1400" b="1" spc="-1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.</a:t>
            </a:r>
            <a:endParaRPr lang="ko-KR" altLang="en-US" sz="1400" b="1" spc="-1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368658" y="5963531"/>
            <a:ext cx="1709442" cy="3197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ko-KR" altLang="en-US" sz="1400" b="1" spc="-1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제목을 입력해 주세요</a:t>
            </a:r>
            <a:r>
              <a:rPr lang="en-US" altLang="ko-KR" sz="1400" b="1" spc="-1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.</a:t>
            </a:r>
            <a:endParaRPr lang="ko-KR" altLang="en-US" sz="1400" b="1" spc="-1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4804280" y="2492896"/>
            <a:ext cx="2602326" cy="3892368"/>
            <a:chOff x="467544" y="1988840"/>
            <a:chExt cx="3024336" cy="4281604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467544" y="1988840"/>
              <a:ext cx="3024336" cy="936104"/>
            </a:xfrm>
            <a:prstGeom prst="roundRect">
              <a:avLst/>
            </a:prstGeom>
            <a:solidFill>
              <a:srgbClr val="31C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/>
            </a:p>
          </p:txBody>
        </p:sp>
        <p:sp>
          <p:nvSpPr>
            <p:cNvPr id="33" name="줄무늬가 있는 오른쪽 화살표 32"/>
            <p:cNvSpPr/>
            <p:nvPr/>
          </p:nvSpPr>
          <p:spPr>
            <a:xfrm rot="5400000">
              <a:off x="1716487" y="2900136"/>
              <a:ext cx="526449" cy="576064"/>
            </a:xfrm>
            <a:prstGeom prst="stripedRightArrow">
              <a:avLst>
                <a:gd name="adj1" fmla="val 54441"/>
                <a:gd name="adj2" fmla="val 50000"/>
              </a:avLst>
            </a:prstGeom>
            <a:solidFill>
              <a:srgbClr val="31C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/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467544" y="3501008"/>
              <a:ext cx="3024336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467544" y="4223576"/>
              <a:ext cx="3024336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467544" y="4965327"/>
              <a:ext cx="3024336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467544" y="5694380"/>
              <a:ext cx="3024336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/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4773392" y="2728998"/>
            <a:ext cx="2557431" cy="3847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en-US" altLang="ko-KR" spc="-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02. </a:t>
            </a:r>
            <a:r>
              <a:rPr lang="ko-KR" altLang="en-US" spc="-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제목을 입력해 주세요</a:t>
            </a:r>
            <a:r>
              <a:rPr lang="en-US" altLang="ko-KR" spc="-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.</a:t>
            </a:r>
            <a:endParaRPr lang="ko-KR" altLang="en-US" spc="-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184598" y="3963116"/>
            <a:ext cx="1709442" cy="3197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ko-KR" altLang="en-US" sz="1400" b="1" spc="-1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제목을 입력해 주세요</a:t>
            </a:r>
            <a:r>
              <a:rPr lang="en-US" altLang="ko-KR" sz="1400" b="1" spc="-1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.</a:t>
            </a:r>
            <a:endParaRPr lang="ko-KR" altLang="en-US" sz="1400" b="1" spc="-1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184598" y="4615346"/>
            <a:ext cx="1709442" cy="3197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ko-KR" altLang="en-US" sz="1400" b="1" spc="-1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제목을 입력해 주세요</a:t>
            </a:r>
            <a:r>
              <a:rPr lang="en-US" altLang="ko-KR" sz="1400" b="1" spc="-1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.</a:t>
            </a:r>
            <a:endParaRPr lang="ko-KR" altLang="en-US" sz="1400" b="1" spc="-1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184598" y="5299547"/>
            <a:ext cx="1709442" cy="3197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ko-KR" altLang="en-US" sz="1400" b="1" spc="-1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제목을 입력해 주세요</a:t>
            </a:r>
            <a:r>
              <a:rPr lang="en-US" altLang="ko-KR" sz="1400" b="1" spc="-1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.</a:t>
            </a:r>
            <a:endParaRPr lang="ko-KR" altLang="en-US" sz="1400" b="1" spc="-1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184598" y="5963531"/>
            <a:ext cx="1709442" cy="3197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ko-KR" altLang="en-US" sz="1400" b="1" spc="-1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제목을 입력해 주세요</a:t>
            </a:r>
            <a:r>
              <a:rPr lang="en-US" altLang="ko-KR" sz="1400" b="1" spc="-1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.</a:t>
            </a:r>
            <a:endParaRPr lang="ko-KR" altLang="en-US" sz="1400" b="1" spc="-1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7604193" y="2492899"/>
            <a:ext cx="2602326" cy="3892367"/>
            <a:chOff x="467544" y="1988840"/>
            <a:chExt cx="3024336" cy="4281603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467544" y="1988840"/>
              <a:ext cx="3024336" cy="936104"/>
            </a:xfrm>
            <a:prstGeom prst="roundRect">
              <a:avLst/>
            </a:prstGeom>
            <a:solidFill>
              <a:srgbClr val="6FB5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/>
            </a:p>
          </p:txBody>
        </p:sp>
        <p:sp>
          <p:nvSpPr>
            <p:cNvPr id="45" name="줄무늬가 있는 오른쪽 화살표 44"/>
            <p:cNvSpPr/>
            <p:nvPr/>
          </p:nvSpPr>
          <p:spPr>
            <a:xfrm rot="5400000">
              <a:off x="1716487" y="2900136"/>
              <a:ext cx="526449" cy="576064"/>
            </a:xfrm>
            <a:prstGeom prst="stripedRightArrow">
              <a:avLst>
                <a:gd name="adj1" fmla="val 54441"/>
                <a:gd name="adj2" fmla="val 50000"/>
              </a:avLst>
            </a:prstGeom>
            <a:solidFill>
              <a:srgbClr val="6FB5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467544" y="3501008"/>
              <a:ext cx="3024336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467544" y="4223576"/>
              <a:ext cx="3024336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/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467544" y="4965327"/>
              <a:ext cx="3024336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467544" y="5694379"/>
              <a:ext cx="3024336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/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7573305" y="2728998"/>
            <a:ext cx="2557431" cy="3847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en-US" altLang="ko-KR" spc="-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03. </a:t>
            </a:r>
            <a:r>
              <a:rPr lang="ko-KR" altLang="en-US" spc="-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제목을 입력해 주세요</a:t>
            </a:r>
            <a:r>
              <a:rPr lang="en-US" altLang="ko-KR" spc="-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.</a:t>
            </a:r>
            <a:endParaRPr lang="ko-KR" altLang="en-US" spc="-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984511" y="3963116"/>
            <a:ext cx="1709442" cy="3197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ko-KR" altLang="en-US" sz="1400" b="1" spc="-1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제목을 입력해 주세요</a:t>
            </a:r>
            <a:r>
              <a:rPr lang="en-US" altLang="ko-KR" sz="1400" b="1" spc="-1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.</a:t>
            </a:r>
            <a:endParaRPr lang="ko-KR" altLang="en-US" sz="1400" b="1" spc="-1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984511" y="4615346"/>
            <a:ext cx="1709442" cy="3197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ko-KR" altLang="en-US" sz="1400" b="1" spc="-1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제목을 입력해 주세요</a:t>
            </a:r>
            <a:r>
              <a:rPr lang="en-US" altLang="ko-KR" sz="1400" b="1" spc="-1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.</a:t>
            </a:r>
            <a:endParaRPr lang="ko-KR" altLang="en-US" sz="1400" b="1" spc="-1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984511" y="5299547"/>
            <a:ext cx="1709442" cy="3197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ko-KR" altLang="en-US" sz="1400" b="1" spc="-1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제목을 입력해 주세요</a:t>
            </a:r>
            <a:r>
              <a:rPr lang="en-US" altLang="ko-KR" sz="1400" b="1" spc="-1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.</a:t>
            </a:r>
            <a:endParaRPr lang="ko-KR" altLang="en-US" sz="1400" b="1" spc="-1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984511" y="5963531"/>
            <a:ext cx="1709442" cy="3197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ko-KR" altLang="en-US" sz="1400" b="1" spc="-1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제목을 입력해 주세요</a:t>
            </a:r>
            <a:r>
              <a:rPr lang="en-US" altLang="ko-KR" sz="1400" b="1" spc="-1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.</a:t>
            </a:r>
            <a:endParaRPr lang="ko-KR" altLang="en-US" sz="1400" b="1" spc="-1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sp>
        <p:nvSpPr>
          <p:cNvPr id="55" name="왼쪽 대괄호 54"/>
          <p:cNvSpPr/>
          <p:nvPr/>
        </p:nvSpPr>
        <p:spPr>
          <a:xfrm>
            <a:off x="2322755" y="1272490"/>
            <a:ext cx="225290" cy="948033"/>
          </a:xfrm>
          <a:prstGeom prst="leftBracket">
            <a:avLst>
              <a:gd name="adj" fmla="val 0"/>
            </a:avLst>
          </a:prstGeom>
          <a:ln w="38100" cap="sq">
            <a:solidFill>
              <a:srgbClr val="1E3453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56" name="왼쪽 대괄호 55"/>
          <p:cNvSpPr/>
          <p:nvPr/>
        </p:nvSpPr>
        <p:spPr>
          <a:xfrm flipH="1">
            <a:off x="9734229" y="1272490"/>
            <a:ext cx="225290" cy="948033"/>
          </a:xfrm>
          <a:prstGeom prst="leftBracket">
            <a:avLst>
              <a:gd name="adj" fmla="val 0"/>
            </a:avLst>
          </a:prstGeom>
          <a:ln w="38100" cap="sq">
            <a:solidFill>
              <a:srgbClr val="1E3453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57" name="TextBox 56"/>
          <p:cNvSpPr txBox="1"/>
          <p:nvPr/>
        </p:nvSpPr>
        <p:spPr>
          <a:xfrm>
            <a:off x="2495600" y="1259468"/>
            <a:ext cx="7235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00" dirty="0">
                <a:solidFill>
                  <a:srgbClr val="2D5B99"/>
                </a:solidFill>
                <a:latin typeface="+mn-ea"/>
                <a:cs typeface="Arial" pitchFamily="34" charset="0"/>
              </a:rPr>
              <a:t>“</a:t>
            </a:r>
            <a:r>
              <a:rPr lang="ko-KR" altLang="ko-KR" b="1" spc="-100" dirty="0">
                <a:solidFill>
                  <a:srgbClr val="2D5B99"/>
                </a:solidFill>
                <a:latin typeface="+mn-ea"/>
                <a:cs typeface="Arial" pitchFamily="34" charset="0"/>
              </a:rPr>
              <a:t> PPT WORLD PowerPoint </a:t>
            </a:r>
            <a:r>
              <a:rPr lang="ko-KR" altLang="ko-KR" b="1" spc="-100" dirty="0" err="1">
                <a:solidFill>
                  <a:srgbClr val="2D5B99"/>
                </a:solidFill>
                <a:latin typeface="+mn-ea"/>
                <a:cs typeface="Arial" pitchFamily="34" charset="0"/>
              </a:rPr>
              <a:t>template</a:t>
            </a:r>
            <a:r>
              <a:rPr lang="ko-KR" altLang="ko-KR" b="1" spc="-100" dirty="0">
                <a:solidFill>
                  <a:srgbClr val="2D5B99"/>
                </a:solidFill>
                <a:latin typeface="+mn-ea"/>
                <a:cs typeface="Arial" pitchFamily="34" charset="0"/>
              </a:rPr>
              <a:t>, </a:t>
            </a:r>
            <a:r>
              <a:rPr lang="ko-KR" altLang="ko-KR" b="1" spc="-100" dirty="0" err="1">
                <a:solidFill>
                  <a:srgbClr val="2D5B99"/>
                </a:solidFill>
                <a:latin typeface="+mn-ea"/>
                <a:cs typeface="Arial" pitchFamily="34" charset="0"/>
              </a:rPr>
              <a:t>you</a:t>
            </a:r>
            <a:r>
              <a:rPr lang="ko-KR" altLang="ko-KR" b="1" spc="-100" dirty="0">
                <a:solidFill>
                  <a:srgbClr val="2D5B99"/>
                </a:solidFill>
                <a:latin typeface="+mn-ea"/>
                <a:cs typeface="Arial" pitchFamily="34" charset="0"/>
              </a:rPr>
              <a:t> can become an </a:t>
            </a:r>
            <a:r>
              <a:rPr lang="ko-KR" altLang="ko-KR" b="1" spc="-100" dirty="0" err="1">
                <a:solidFill>
                  <a:srgbClr val="2D5B99"/>
                </a:solidFill>
                <a:latin typeface="+mn-ea"/>
                <a:cs typeface="Arial" pitchFamily="34" charset="0"/>
              </a:rPr>
              <a:t>expert</a:t>
            </a:r>
            <a:r>
              <a:rPr lang="ko-KR" altLang="ko-KR" b="1" spc="-100" dirty="0">
                <a:solidFill>
                  <a:srgbClr val="2D5B99"/>
                </a:solidFill>
                <a:latin typeface="+mn-ea"/>
                <a:cs typeface="Arial" pitchFamily="34" charset="0"/>
              </a:rPr>
              <a:t>.</a:t>
            </a:r>
            <a:r>
              <a:rPr lang="en-US" altLang="ko-KR" b="1" spc="-100" dirty="0">
                <a:solidFill>
                  <a:srgbClr val="2D5B99"/>
                </a:solidFill>
                <a:latin typeface="+mn-ea"/>
                <a:cs typeface="Arial" pitchFamily="34" charset="0"/>
              </a:rPr>
              <a:t>”</a:t>
            </a:r>
            <a:endParaRPr lang="ko-KR" altLang="ko-KR" spc="-100" dirty="0">
              <a:solidFill>
                <a:srgbClr val="2D5B99"/>
              </a:solidFill>
              <a:latin typeface="+mn-ea"/>
              <a:cs typeface="Arial" pitchFamily="34" charset="0"/>
            </a:endParaRPr>
          </a:p>
        </p:txBody>
      </p:sp>
      <p:sp>
        <p:nvSpPr>
          <p:cNvPr id="58" name="부제목 2"/>
          <p:cNvSpPr txBox="1">
            <a:spLocks/>
          </p:cNvSpPr>
          <p:nvPr/>
        </p:nvSpPr>
        <p:spPr>
          <a:xfrm>
            <a:off x="3002994" y="1697398"/>
            <a:ext cx="6175376" cy="5355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algn="ctr" fontAlgn="base">
              <a:lnSpc>
                <a:spcPct val="120000"/>
              </a:lnSpc>
              <a:defRPr/>
            </a:pPr>
            <a:r>
              <a:rPr kumimoji="1" lang="en-US" altLang="ko-KR" sz="1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Our company wishes to own a successful presentation to provide a variety of</a:t>
            </a:r>
          </a:p>
          <a:p>
            <a:pPr marL="342900" indent="-342900" algn="ctr" fontAlgn="base">
              <a:lnSpc>
                <a:spcPct val="120000"/>
              </a:lnSpc>
              <a:defRPr/>
            </a:pPr>
            <a:r>
              <a:rPr kumimoji="1" lang="en-US" altLang="ko-KR" sz="1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Presentation  templates are working.  You want to create your own templates. I'll do my best. </a:t>
            </a:r>
            <a:endParaRPr lang="ko-KR" altLang="ko-KR" sz="10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24A26C-F275-F2FC-6B80-CDB7511CC7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/>
              <a:t>베이지안 네트워크기반 친환경 자동차 충전소의 부지선정을 위한 </a:t>
            </a:r>
            <a:r>
              <a:rPr lang="en-US" altLang="ko-KR"/>
              <a:t>LI SW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CD088BC-3BB7-216D-07DA-D8A16C6BE5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9BAFD9-44C6-4A3C-A2F3-1E238341D9D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71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차트 61"/>
          <p:cNvGraphicFramePr/>
          <p:nvPr>
            <p:extLst>
              <p:ext uri="{D42A27DB-BD31-4B8C-83A1-F6EECF244321}">
                <p14:modId xmlns:p14="http://schemas.microsoft.com/office/powerpoint/2010/main" val="1080474925"/>
              </p:ext>
            </p:extLst>
          </p:nvPr>
        </p:nvGraphicFramePr>
        <p:xfrm>
          <a:off x="1703515" y="1700811"/>
          <a:ext cx="8802957" cy="48965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직사각형 4"/>
          <p:cNvSpPr/>
          <p:nvPr/>
        </p:nvSpPr>
        <p:spPr>
          <a:xfrm>
            <a:off x="1908132" y="5877275"/>
            <a:ext cx="8408176" cy="29556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8" name="평행 사변형 7"/>
          <p:cNvSpPr/>
          <p:nvPr/>
        </p:nvSpPr>
        <p:spPr>
          <a:xfrm>
            <a:off x="4197519" y="1140136"/>
            <a:ext cx="4095095" cy="522778"/>
          </a:xfrm>
          <a:prstGeom prst="parallelogram">
            <a:avLst/>
          </a:prstGeom>
          <a:solidFill>
            <a:srgbClr val="004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ko-KR" altLang="en-US" sz="2000" spc="-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제목을 입력해 주세요</a:t>
            </a:r>
            <a:r>
              <a:rPr lang="en-US" altLang="ko-KR" sz="2000" spc="-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.</a:t>
            </a:r>
            <a:endParaRPr lang="ko-KR" altLang="en-US" sz="2000" spc="-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332852" y="2636912"/>
            <a:ext cx="1278743" cy="1381430"/>
            <a:chOff x="1138776" y="2204115"/>
            <a:chExt cx="1278743" cy="1381430"/>
          </a:xfrm>
        </p:grpSpPr>
        <p:sp>
          <p:nvSpPr>
            <p:cNvPr id="11" name="이등변 삼각형 10"/>
            <p:cNvSpPr/>
            <p:nvPr/>
          </p:nvSpPr>
          <p:spPr>
            <a:xfrm rot="8768085">
              <a:off x="2022777" y="3334285"/>
              <a:ext cx="292059" cy="251260"/>
            </a:xfrm>
            <a:prstGeom prst="triangle">
              <a:avLst/>
            </a:prstGeom>
            <a:solidFill>
              <a:srgbClr val="004A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/>
            </a:p>
          </p:txBody>
        </p:sp>
        <p:sp>
          <p:nvSpPr>
            <p:cNvPr id="9" name="타원 8"/>
            <p:cNvSpPr/>
            <p:nvPr/>
          </p:nvSpPr>
          <p:spPr>
            <a:xfrm>
              <a:off x="1138776" y="2204115"/>
              <a:ext cx="1278743" cy="127874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4A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314196" y="2488733"/>
              <a:ext cx="824585" cy="755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72000" algn="ctr">
                <a:lnSpc>
                  <a:spcPct val="110000"/>
                </a:lnSpc>
              </a:pPr>
              <a:r>
                <a:rPr lang="en-US" altLang="ko-KR" sz="2000" spc="-100" dirty="0">
                  <a:solidFill>
                    <a:srgbClr val="004A8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TEXT</a:t>
              </a:r>
            </a:p>
            <a:p>
              <a:pPr marL="72000" algn="ctr">
                <a:lnSpc>
                  <a:spcPct val="110000"/>
                </a:lnSpc>
              </a:pPr>
              <a:r>
                <a:rPr lang="en-US" altLang="ko-KR" sz="2000" spc="-100" dirty="0">
                  <a:solidFill>
                    <a:srgbClr val="004A8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40%</a:t>
              </a:r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Click to edit title style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777397" y="5085187"/>
            <a:ext cx="3351062" cy="1030105"/>
            <a:chOff x="253397" y="5085184"/>
            <a:chExt cx="3351062" cy="103010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840" r="69344" b="19550"/>
            <a:stretch/>
          </p:blipFill>
          <p:spPr>
            <a:xfrm>
              <a:off x="253397" y="5085184"/>
              <a:ext cx="1582299" cy="103010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80" t="63141" r="34842" b="19550"/>
            <a:stretch/>
          </p:blipFill>
          <p:spPr>
            <a:xfrm>
              <a:off x="1804259" y="5445224"/>
              <a:ext cx="1800200" cy="670065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/>
        </p:nvSpPr>
        <p:spPr>
          <a:xfrm>
            <a:off x="8513912" y="3058808"/>
            <a:ext cx="1602558" cy="3271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64A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ko-KR" altLang="en-US" sz="16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제목입력</a:t>
            </a:r>
            <a:endParaRPr lang="en-US" altLang="ko-KR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513912" y="4107491"/>
            <a:ext cx="1602558" cy="3271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269A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ko-KR" altLang="en-US" sz="1600" b="1" spc="-1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제목입력</a:t>
            </a:r>
            <a:endParaRPr lang="en-US" altLang="ko-KR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513912" y="5117310"/>
            <a:ext cx="1602558" cy="3271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76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ko-KR" altLang="en-US" sz="16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제목입력</a:t>
            </a:r>
            <a:endParaRPr lang="en-US" altLang="ko-KR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A7DC0EC-772A-1D39-4990-09282091A2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/>
              <a:t>베이지안 네트워크기반 친환경 자동차 충전소의 부지선정을 위한 </a:t>
            </a:r>
            <a:r>
              <a:rPr lang="en-US" altLang="ko-KR"/>
              <a:t>LI SW</a:t>
            </a:r>
            <a:endParaRPr lang="ko-KR" alt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7BCEEA91-CD6B-6FF3-735F-1D2074389F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9BAFD9-44C6-4A3C-A2F3-1E238341D9D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9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Click to edit title style</a:t>
            </a:r>
            <a:endParaRPr lang="ko-KR" altLang="en-US" dirty="0">
              <a:latin typeface="+mn-ea"/>
              <a:ea typeface="+mn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063552" y="2721708"/>
            <a:ext cx="1872208" cy="3515604"/>
            <a:chOff x="1691680" y="2073636"/>
            <a:chExt cx="1872208" cy="3515604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1691680" y="2348880"/>
              <a:ext cx="1872208" cy="3240360"/>
            </a:xfrm>
            <a:prstGeom prst="roundRect">
              <a:avLst>
                <a:gd name="adj" fmla="val 778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/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2087724" y="2073636"/>
              <a:ext cx="1080120" cy="2613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pc="-100" dirty="0"/>
                <a:t>A</a:t>
              </a:r>
              <a:endParaRPr lang="ko-KR" altLang="en-US" sz="1400" b="1" spc="-100" dirty="0"/>
            </a:p>
          </p:txBody>
        </p:sp>
      </p:grpSp>
      <p:sp>
        <p:nvSpPr>
          <p:cNvPr id="15" name="모서리가 둥근 직사각형 14"/>
          <p:cNvSpPr/>
          <p:nvPr/>
        </p:nvSpPr>
        <p:spPr>
          <a:xfrm>
            <a:off x="2207568" y="3134574"/>
            <a:ext cx="1584176" cy="5040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207568" y="3750036"/>
            <a:ext cx="1584176" cy="5040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07568" y="4365498"/>
            <a:ext cx="1584176" cy="504056"/>
          </a:xfrm>
          <a:prstGeom prst="roundRect">
            <a:avLst/>
          </a:prstGeom>
          <a:solidFill>
            <a:srgbClr val="0B9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207568" y="4980960"/>
            <a:ext cx="1584176" cy="504056"/>
          </a:xfrm>
          <a:prstGeom prst="roundRect">
            <a:avLst/>
          </a:prstGeom>
          <a:solidFill>
            <a:srgbClr val="0B9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207568" y="5596421"/>
            <a:ext cx="1584176" cy="504056"/>
          </a:xfrm>
          <a:prstGeom prst="roundRect">
            <a:avLst/>
          </a:prstGeom>
          <a:solidFill>
            <a:srgbClr val="0B9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665" y="2180961"/>
            <a:ext cx="433814" cy="433814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2498498" y="1268763"/>
            <a:ext cx="1031373" cy="904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algn="ctr">
              <a:lnSpc>
                <a:spcPct val="110000"/>
              </a:lnSpc>
            </a:pPr>
            <a:r>
              <a:rPr lang="en-US" altLang="ko-KR" sz="2000" spc="-100" dirty="0">
                <a:solidFill>
                  <a:srgbClr val="004A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</a:p>
          <a:p>
            <a:pPr marL="72000" algn="ctr">
              <a:lnSpc>
                <a:spcPct val="110000"/>
              </a:lnSpc>
            </a:pPr>
            <a:r>
              <a:rPr lang="en-US" altLang="ko-KR" sz="2800" spc="-100" dirty="0">
                <a:solidFill>
                  <a:srgbClr val="004A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30%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4141733" y="2721708"/>
            <a:ext cx="1872208" cy="3515604"/>
            <a:chOff x="1691680" y="2073636"/>
            <a:chExt cx="1872208" cy="3515604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1691680" y="2348880"/>
              <a:ext cx="1872208" cy="3240360"/>
            </a:xfrm>
            <a:prstGeom prst="roundRect">
              <a:avLst>
                <a:gd name="adj" fmla="val 778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/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>
              <a:off x="2087724" y="2073636"/>
              <a:ext cx="1080120" cy="2613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pc="-100" dirty="0"/>
                <a:t>B</a:t>
              </a:r>
              <a:endParaRPr lang="ko-KR" altLang="en-US" sz="1400" b="1" spc="-100" dirty="0"/>
            </a:p>
          </p:txBody>
        </p:sp>
      </p:grpSp>
      <p:sp>
        <p:nvSpPr>
          <p:cNvPr id="31" name="모서리가 둥근 직사각형 30"/>
          <p:cNvSpPr/>
          <p:nvPr/>
        </p:nvSpPr>
        <p:spPr>
          <a:xfrm>
            <a:off x="4285749" y="3134574"/>
            <a:ext cx="1584176" cy="5040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4285749" y="3750036"/>
            <a:ext cx="1584176" cy="5040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4285749" y="4365498"/>
            <a:ext cx="1584176" cy="5040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4285749" y="4980960"/>
            <a:ext cx="1584176" cy="5040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4285749" y="5596421"/>
            <a:ext cx="1584176" cy="504056"/>
          </a:xfrm>
          <a:prstGeom prst="roundRect">
            <a:avLst/>
          </a:prstGeom>
          <a:solidFill>
            <a:srgbClr val="31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846" y="2180961"/>
            <a:ext cx="433814" cy="433814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4576679" y="1268763"/>
            <a:ext cx="1031373" cy="904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algn="ctr">
              <a:lnSpc>
                <a:spcPct val="110000"/>
              </a:lnSpc>
            </a:pPr>
            <a:r>
              <a:rPr lang="en-US" altLang="ko-KR" sz="2000" spc="-100" dirty="0">
                <a:solidFill>
                  <a:srgbClr val="004A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</a:p>
          <a:p>
            <a:pPr marL="72000" algn="ctr">
              <a:lnSpc>
                <a:spcPct val="110000"/>
              </a:lnSpc>
            </a:pPr>
            <a:r>
              <a:rPr lang="en-US" altLang="ko-KR" sz="2800" spc="-100" dirty="0">
                <a:solidFill>
                  <a:srgbClr val="004A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10%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6207128" y="2726276"/>
            <a:ext cx="1872208" cy="3511036"/>
            <a:chOff x="1691680" y="2078204"/>
            <a:chExt cx="1872208" cy="3511036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1691680" y="2348880"/>
              <a:ext cx="1872208" cy="3240360"/>
            </a:xfrm>
            <a:prstGeom prst="roundRect">
              <a:avLst>
                <a:gd name="adj" fmla="val 778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/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>
              <a:off x="2087724" y="2078204"/>
              <a:ext cx="1080120" cy="2613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pc="-100" dirty="0"/>
                <a:t>C</a:t>
              </a:r>
              <a:endParaRPr lang="ko-KR" altLang="en-US" sz="1400" b="1" spc="-100" dirty="0"/>
            </a:p>
          </p:txBody>
        </p:sp>
      </p:grpSp>
      <p:sp>
        <p:nvSpPr>
          <p:cNvPr id="41" name="모서리가 둥근 직사각형 40"/>
          <p:cNvSpPr/>
          <p:nvPr/>
        </p:nvSpPr>
        <p:spPr>
          <a:xfrm>
            <a:off x="6351144" y="3134574"/>
            <a:ext cx="1584176" cy="5040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6351144" y="3750036"/>
            <a:ext cx="1584176" cy="504056"/>
          </a:xfrm>
          <a:prstGeom prst="roundRect">
            <a:avLst/>
          </a:prstGeom>
          <a:solidFill>
            <a:srgbClr val="0B9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6351144" y="4365498"/>
            <a:ext cx="1584176" cy="504056"/>
          </a:xfrm>
          <a:prstGeom prst="roundRect">
            <a:avLst/>
          </a:prstGeom>
          <a:solidFill>
            <a:srgbClr val="0B9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6351144" y="4980960"/>
            <a:ext cx="1584176" cy="504056"/>
          </a:xfrm>
          <a:prstGeom prst="roundRect">
            <a:avLst/>
          </a:prstGeom>
          <a:solidFill>
            <a:srgbClr val="0B9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6351144" y="5596421"/>
            <a:ext cx="1584176" cy="504056"/>
          </a:xfrm>
          <a:prstGeom prst="roundRect">
            <a:avLst/>
          </a:prstGeom>
          <a:solidFill>
            <a:srgbClr val="0B9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241" y="2180961"/>
            <a:ext cx="433814" cy="433814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6642074" y="1268763"/>
            <a:ext cx="1031373" cy="904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algn="ctr">
              <a:lnSpc>
                <a:spcPct val="110000"/>
              </a:lnSpc>
            </a:pPr>
            <a:r>
              <a:rPr lang="en-US" altLang="ko-KR" sz="2000" spc="-100" dirty="0">
                <a:solidFill>
                  <a:srgbClr val="004A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</a:p>
          <a:p>
            <a:pPr marL="72000" algn="ctr">
              <a:lnSpc>
                <a:spcPct val="110000"/>
              </a:lnSpc>
            </a:pPr>
            <a:r>
              <a:rPr lang="en-US" altLang="ko-KR" sz="2800" spc="-100" dirty="0">
                <a:solidFill>
                  <a:srgbClr val="004A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80%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8272521" y="2721708"/>
            <a:ext cx="1872208" cy="3515604"/>
            <a:chOff x="1691680" y="2073636"/>
            <a:chExt cx="1872208" cy="3515604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1691680" y="2348880"/>
              <a:ext cx="1872208" cy="3240360"/>
            </a:xfrm>
            <a:prstGeom prst="roundRect">
              <a:avLst>
                <a:gd name="adj" fmla="val 778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/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>
              <a:off x="2087724" y="2073636"/>
              <a:ext cx="1080120" cy="2613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pc="-100" dirty="0"/>
                <a:t>D</a:t>
              </a:r>
              <a:endParaRPr lang="ko-KR" altLang="en-US" sz="1400" b="1" spc="-100" dirty="0"/>
            </a:p>
          </p:txBody>
        </p:sp>
      </p:grpSp>
      <p:sp>
        <p:nvSpPr>
          <p:cNvPr id="51" name="모서리가 둥근 직사각형 50"/>
          <p:cNvSpPr/>
          <p:nvPr/>
        </p:nvSpPr>
        <p:spPr>
          <a:xfrm>
            <a:off x="8416537" y="3134574"/>
            <a:ext cx="1584176" cy="5040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8416537" y="3750036"/>
            <a:ext cx="1584176" cy="5040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8416537" y="4365498"/>
            <a:ext cx="1584176" cy="5040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8416537" y="4980960"/>
            <a:ext cx="1584176" cy="504056"/>
          </a:xfrm>
          <a:prstGeom prst="roundRect">
            <a:avLst/>
          </a:prstGeom>
          <a:solidFill>
            <a:srgbClr val="31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8416537" y="5596421"/>
            <a:ext cx="1584176" cy="504056"/>
          </a:xfrm>
          <a:prstGeom prst="roundRect">
            <a:avLst/>
          </a:prstGeom>
          <a:solidFill>
            <a:srgbClr val="31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634" y="2180961"/>
            <a:ext cx="433814" cy="433814"/>
          </a:xfrm>
          <a:prstGeom prst="rect">
            <a:avLst/>
          </a:prstGeom>
        </p:spPr>
      </p:pic>
      <p:sp>
        <p:nvSpPr>
          <p:cNvPr id="57" name="직사각형 56"/>
          <p:cNvSpPr/>
          <p:nvPr/>
        </p:nvSpPr>
        <p:spPr>
          <a:xfrm>
            <a:off x="8707467" y="1268763"/>
            <a:ext cx="1031373" cy="904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algn="ctr">
              <a:lnSpc>
                <a:spcPct val="110000"/>
              </a:lnSpc>
            </a:pPr>
            <a:r>
              <a:rPr lang="en-US" altLang="ko-KR" sz="2000" spc="-100" dirty="0">
                <a:solidFill>
                  <a:srgbClr val="004A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</a:p>
          <a:p>
            <a:pPr marL="72000" algn="ctr">
              <a:lnSpc>
                <a:spcPct val="110000"/>
              </a:lnSpc>
            </a:pPr>
            <a:r>
              <a:rPr lang="en-US" altLang="ko-KR" sz="2800" spc="-100" dirty="0">
                <a:solidFill>
                  <a:srgbClr val="004A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25%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258948-5DBF-9138-4BBC-A19B0EE809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/>
              <a:t>베이지안 네트워크기반 친환경 자동차 충전소의 부지선정을 위한 </a:t>
            </a:r>
            <a:r>
              <a:rPr lang="en-US" altLang="ko-KR"/>
              <a:t>LI SW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CAC141-66AF-158C-5371-903BDFF87D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9BAFD9-44C6-4A3C-A2F3-1E238341D9D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67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775520" y="1124744"/>
            <a:ext cx="8640960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Click to edit title style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161136" y="2387666"/>
            <a:ext cx="1656184" cy="1656184"/>
          </a:xfrm>
          <a:prstGeom prst="ellipse">
            <a:avLst/>
          </a:prstGeom>
          <a:solidFill>
            <a:srgbClr val="004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17" name="타원 16"/>
          <p:cNvSpPr/>
          <p:nvPr/>
        </p:nvSpPr>
        <p:spPr>
          <a:xfrm>
            <a:off x="4265547" y="2387666"/>
            <a:ext cx="1656184" cy="1656184"/>
          </a:xfrm>
          <a:prstGeom prst="ellipse">
            <a:avLst/>
          </a:prstGeom>
          <a:solidFill>
            <a:srgbClr val="31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18" name="타원 17"/>
          <p:cNvSpPr/>
          <p:nvPr/>
        </p:nvSpPr>
        <p:spPr>
          <a:xfrm>
            <a:off x="6369958" y="2387666"/>
            <a:ext cx="1656184" cy="1656184"/>
          </a:xfrm>
          <a:prstGeom prst="ellipse">
            <a:avLst/>
          </a:prstGeom>
          <a:solidFill>
            <a:srgbClr val="0B9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19" name="타원 18"/>
          <p:cNvSpPr/>
          <p:nvPr/>
        </p:nvSpPr>
        <p:spPr>
          <a:xfrm>
            <a:off x="8474368" y="2387666"/>
            <a:ext cx="1656184" cy="1656184"/>
          </a:xfrm>
          <a:prstGeom prst="ellipse">
            <a:avLst/>
          </a:prstGeom>
          <a:solidFill>
            <a:srgbClr val="6FB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743163" y="5071374"/>
            <a:ext cx="2447994" cy="1021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charset="0"/>
                <a:ea typeface="+mn-ea"/>
                <a:cs typeface="+mn-cs"/>
              </a:rPr>
              <a:t>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charset="0"/>
                <a:ea typeface="+mn-ea"/>
                <a:cs typeface="+mn-cs"/>
              </a:rPr>
              <a:t>.</a:t>
            </a:r>
            <a:endParaRPr lang="ko-KR" altLang="en-US" sz="1200" b="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Arial" charset="0"/>
              <a:ea typeface="+mn-ea"/>
              <a:cs typeface="+mn-cs"/>
            </a:endParaRPr>
          </a:p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charset="0"/>
                <a:ea typeface="+mn-ea"/>
                <a:cs typeface="+mn-cs"/>
              </a:rPr>
              <a:t>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charset="0"/>
                <a:ea typeface="+mn-ea"/>
                <a:cs typeface="+mn-cs"/>
              </a:rPr>
              <a:t>.</a:t>
            </a:r>
          </a:p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charset="0"/>
                <a:ea typeface="+mn-ea"/>
                <a:cs typeface="+mn-cs"/>
              </a:rPr>
              <a:t>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charset="0"/>
                <a:ea typeface="+mn-ea"/>
                <a:cs typeface="+mn-cs"/>
              </a:rPr>
              <a:t>.</a:t>
            </a:r>
          </a:p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charset="0"/>
              </a:rPr>
              <a:t>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charset="0"/>
              </a:rPr>
              <a:t>.</a:t>
            </a:r>
            <a:endParaRPr lang="ko-KR" altLang="en-US" sz="1200" b="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Arial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054618" y="4386361"/>
            <a:ext cx="1762705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ko-KR" altLang="en-US" b="1" spc="-100" dirty="0">
                <a:solidFill>
                  <a:srgbClr val="004A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텍스트를</a:t>
            </a:r>
            <a:endParaRPr lang="en-US" altLang="ko-KR" b="1" spc="-100" dirty="0">
              <a:solidFill>
                <a:srgbClr val="004A8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ko-KR" altLang="en-US" b="1" spc="-100" dirty="0">
                <a:solidFill>
                  <a:srgbClr val="004A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입력해 주세요</a:t>
            </a:r>
            <a:r>
              <a:rPr lang="en-US" altLang="ko-KR" b="1" spc="-100" dirty="0">
                <a:solidFill>
                  <a:srgbClr val="004A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3853317" y="5071374"/>
            <a:ext cx="2447994" cy="1021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charset="0"/>
                <a:ea typeface="+mn-ea"/>
                <a:cs typeface="+mn-cs"/>
              </a:rPr>
              <a:t>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charset="0"/>
                <a:ea typeface="+mn-ea"/>
                <a:cs typeface="+mn-cs"/>
              </a:rPr>
              <a:t>.</a:t>
            </a:r>
            <a:endParaRPr lang="ko-KR" altLang="en-US" sz="1200" b="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Arial" charset="0"/>
              <a:ea typeface="+mn-ea"/>
              <a:cs typeface="+mn-cs"/>
            </a:endParaRPr>
          </a:p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charset="0"/>
                <a:ea typeface="+mn-ea"/>
                <a:cs typeface="+mn-cs"/>
              </a:rPr>
              <a:t>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charset="0"/>
                <a:ea typeface="+mn-ea"/>
                <a:cs typeface="+mn-cs"/>
              </a:rPr>
              <a:t>.</a:t>
            </a:r>
          </a:p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charset="0"/>
                <a:ea typeface="+mn-ea"/>
                <a:cs typeface="+mn-cs"/>
              </a:rPr>
              <a:t>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charset="0"/>
                <a:ea typeface="+mn-ea"/>
                <a:cs typeface="+mn-cs"/>
              </a:rPr>
              <a:t>.</a:t>
            </a:r>
          </a:p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charset="0"/>
              </a:rPr>
              <a:t>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charset="0"/>
              </a:rPr>
              <a:t>.</a:t>
            </a:r>
            <a:endParaRPr lang="ko-KR" altLang="en-US" sz="1200" b="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Arial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164772" y="4386361"/>
            <a:ext cx="1762705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ko-KR" altLang="en-US" b="1" spc="-100" dirty="0">
                <a:solidFill>
                  <a:srgbClr val="31C8B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텍스트를</a:t>
            </a:r>
            <a:endParaRPr lang="en-US" altLang="ko-KR" b="1" spc="-100" dirty="0">
              <a:solidFill>
                <a:srgbClr val="31C8B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ko-KR" altLang="en-US" b="1" spc="-100" dirty="0">
                <a:solidFill>
                  <a:srgbClr val="31C8B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입력해 주세요</a:t>
            </a:r>
            <a:r>
              <a:rPr lang="en-US" altLang="ko-KR" b="1" spc="-100" dirty="0">
                <a:solidFill>
                  <a:srgbClr val="31C8B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5982654" y="5071374"/>
            <a:ext cx="2447994" cy="1021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charset="0"/>
                <a:ea typeface="+mn-ea"/>
                <a:cs typeface="+mn-cs"/>
              </a:rPr>
              <a:t>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charset="0"/>
                <a:ea typeface="+mn-ea"/>
                <a:cs typeface="+mn-cs"/>
              </a:rPr>
              <a:t>.</a:t>
            </a:r>
            <a:endParaRPr lang="ko-KR" altLang="en-US" sz="1200" b="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Arial" charset="0"/>
              <a:ea typeface="+mn-ea"/>
              <a:cs typeface="+mn-cs"/>
            </a:endParaRPr>
          </a:p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charset="0"/>
                <a:ea typeface="+mn-ea"/>
                <a:cs typeface="+mn-cs"/>
              </a:rPr>
              <a:t>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charset="0"/>
                <a:ea typeface="+mn-ea"/>
                <a:cs typeface="+mn-cs"/>
              </a:rPr>
              <a:t>.</a:t>
            </a:r>
          </a:p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charset="0"/>
                <a:ea typeface="+mn-ea"/>
                <a:cs typeface="+mn-cs"/>
              </a:rPr>
              <a:t>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charset="0"/>
                <a:ea typeface="+mn-ea"/>
                <a:cs typeface="+mn-cs"/>
              </a:rPr>
              <a:t>.</a:t>
            </a:r>
          </a:p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charset="0"/>
              </a:rPr>
              <a:t>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charset="0"/>
              </a:rPr>
              <a:t>.</a:t>
            </a:r>
            <a:endParaRPr lang="ko-KR" altLang="en-US" sz="1200" b="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Arial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294109" y="4386361"/>
            <a:ext cx="1762705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ko-KR" altLang="en-US" b="1" spc="-100" dirty="0">
                <a:solidFill>
                  <a:srgbClr val="0B9A8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텍스트를</a:t>
            </a:r>
            <a:endParaRPr lang="en-US" altLang="ko-KR" b="1" spc="-100" dirty="0">
              <a:solidFill>
                <a:srgbClr val="0B9A8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ko-KR" altLang="en-US" b="1" spc="-100" dirty="0">
                <a:solidFill>
                  <a:srgbClr val="0B9A8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입력해 주세요</a:t>
            </a:r>
            <a:r>
              <a:rPr lang="en-US" altLang="ko-KR" b="1" spc="-100" dirty="0">
                <a:solidFill>
                  <a:srgbClr val="0B9A8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8073625" y="5071374"/>
            <a:ext cx="2447994" cy="1021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charset="0"/>
                <a:ea typeface="+mn-ea"/>
                <a:cs typeface="+mn-cs"/>
              </a:rPr>
              <a:t>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charset="0"/>
                <a:ea typeface="+mn-ea"/>
                <a:cs typeface="+mn-cs"/>
              </a:rPr>
              <a:t>.</a:t>
            </a:r>
            <a:endParaRPr lang="ko-KR" altLang="en-US" sz="1200" b="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Arial" charset="0"/>
              <a:ea typeface="+mn-ea"/>
              <a:cs typeface="+mn-cs"/>
            </a:endParaRPr>
          </a:p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charset="0"/>
                <a:ea typeface="+mn-ea"/>
                <a:cs typeface="+mn-cs"/>
              </a:rPr>
              <a:t>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charset="0"/>
                <a:ea typeface="+mn-ea"/>
                <a:cs typeface="+mn-cs"/>
              </a:rPr>
              <a:t>.</a:t>
            </a:r>
          </a:p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charset="0"/>
                <a:ea typeface="+mn-ea"/>
                <a:cs typeface="+mn-cs"/>
              </a:rPr>
              <a:t>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charset="0"/>
                <a:ea typeface="+mn-ea"/>
                <a:cs typeface="+mn-cs"/>
              </a:rPr>
              <a:t>.</a:t>
            </a:r>
          </a:p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charset="0"/>
              </a:rPr>
              <a:t>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charset="0"/>
              </a:rPr>
              <a:t>.</a:t>
            </a:r>
            <a:endParaRPr lang="ko-KR" altLang="en-US" sz="1200" b="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Arial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385080" y="4386361"/>
            <a:ext cx="1762705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ko-KR" altLang="en-US" b="1" spc="-100" dirty="0">
                <a:solidFill>
                  <a:srgbClr val="6FB50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텍스트를</a:t>
            </a:r>
            <a:endParaRPr lang="en-US" altLang="ko-KR" b="1" spc="-100" dirty="0">
              <a:solidFill>
                <a:srgbClr val="6FB50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ko-KR" altLang="en-US" b="1" spc="-100" dirty="0">
                <a:solidFill>
                  <a:srgbClr val="6FB50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입력해 주세요</a:t>
            </a:r>
            <a:r>
              <a:rPr lang="en-US" altLang="ko-KR" b="1" spc="-100" dirty="0">
                <a:solidFill>
                  <a:srgbClr val="6FB50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38" name="자유형 37"/>
          <p:cNvSpPr/>
          <p:nvPr/>
        </p:nvSpPr>
        <p:spPr>
          <a:xfrm flipH="1" flipV="1">
            <a:off x="2161680" y="2392142"/>
            <a:ext cx="1213549" cy="1582659"/>
          </a:xfrm>
          <a:custGeom>
            <a:avLst/>
            <a:gdLst>
              <a:gd name="connsiteX0" fmla="*/ 723356 w 1213549"/>
              <a:gd name="connsiteY0" fmla="*/ 0 h 1582659"/>
              <a:gd name="connsiteX1" fmla="*/ 848451 w 1213549"/>
              <a:gd name="connsiteY1" fmla="*/ 67900 h 1582659"/>
              <a:gd name="connsiteX2" fmla="*/ 1213549 w 1213549"/>
              <a:gd name="connsiteY2" fmla="*/ 754567 h 1582659"/>
              <a:gd name="connsiteX3" fmla="*/ 385457 w 1213549"/>
              <a:gd name="connsiteY3" fmla="*/ 1582659 h 1582659"/>
              <a:gd name="connsiteX4" fmla="*/ 63126 w 1213549"/>
              <a:gd name="connsiteY4" fmla="*/ 1517584 h 1582659"/>
              <a:gd name="connsiteX5" fmla="*/ 0 w 1213549"/>
              <a:gd name="connsiteY5" fmla="*/ 1483320 h 1582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3549" h="1582659">
                <a:moveTo>
                  <a:pt x="723356" y="0"/>
                </a:moveTo>
                <a:lnTo>
                  <a:pt x="848451" y="67900"/>
                </a:lnTo>
                <a:cubicBezTo>
                  <a:pt x="1068725" y="216714"/>
                  <a:pt x="1213549" y="468728"/>
                  <a:pt x="1213549" y="754567"/>
                </a:cubicBezTo>
                <a:cubicBezTo>
                  <a:pt x="1213549" y="1211910"/>
                  <a:pt x="842800" y="1582659"/>
                  <a:pt x="385457" y="1582659"/>
                </a:cubicBezTo>
                <a:cubicBezTo>
                  <a:pt x="271121" y="1582659"/>
                  <a:pt x="162198" y="1559487"/>
                  <a:pt x="63126" y="1517584"/>
                </a:cubicBezTo>
                <a:lnTo>
                  <a:pt x="0" y="148332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39" name="자유형 38"/>
          <p:cNvSpPr/>
          <p:nvPr/>
        </p:nvSpPr>
        <p:spPr>
          <a:xfrm flipH="1" flipV="1">
            <a:off x="4259044" y="2392142"/>
            <a:ext cx="1213549" cy="1582659"/>
          </a:xfrm>
          <a:custGeom>
            <a:avLst/>
            <a:gdLst>
              <a:gd name="connsiteX0" fmla="*/ 723356 w 1213549"/>
              <a:gd name="connsiteY0" fmla="*/ 0 h 1582659"/>
              <a:gd name="connsiteX1" fmla="*/ 848451 w 1213549"/>
              <a:gd name="connsiteY1" fmla="*/ 67900 h 1582659"/>
              <a:gd name="connsiteX2" fmla="*/ 1213549 w 1213549"/>
              <a:gd name="connsiteY2" fmla="*/ 754567 h 1582659"/>
              <a:gd name="connsiteX3" fmla="*/ 385457 w 1213549"/>
              <a:gd name="connsiteY3" fmla="*/ 1582659 h 1582659"/>
              <a:gd name="connsiteX4" fmla="*/ 63126 w 1213549"/>
              <a:gd name="connsiteY4" fmla="*/ 1517584 h 1582659"/>
              <a:gd name="connsiteX5" fmla="*/ 0 w 1213549"/>
              <a:gd name="connsiteY5" fmla="*/ 1483320 h 1582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3549" h="1582659">
                <a:moveTo>
                  <a:pt x="723356" y="0"/>
                </a:moveTo>
                <a:lnTo>
                  <a:pt x="848451" y="67900"/>
                </a:lnTo>
                <a:cubicBezTo>
                  <a:pt x="1068725" y="216714"/>
                  <a:pt x="1213549" y="468728"/>
                  <a:pt x="1213549" y="754567"/>
                </a:cubicBezTo>
                <a:cubicBezTo>
                  <a:pt x="1213549" y="1211910"/>
                  <a:pt x="842800" y="1582659"/>
                  <a:pt x="385457" y="1582659"/>
                </a:cubicBezTo>
                <a:cubicBezTo>
                  <a:pt x="271121" y="1582659"/>
                  <a:pt x="162198" y="1559487"/>
                  <a:pt x="63126" y="1517584"/>
                </a:cubicBezTo>
                <a:lnTo>
                  <a:pt x="0" y="148332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42" name="자유형 41"/>
          <p:cNvSpPr/>
          <p:nvPr/>
        </p:nvSpPr>
        <p:spPr>
          <a:xfrm flipH="1" flipV="1">
            <a:off x="6362804" y="2392142"/>
            <a:ext cx="1213549" cy="1582659"/>
          </a:xfrm>
          <a:custGeom>
            <a:avLst/>
            <a:gdLst>
              <a:gd name="connsiteX0" fmla="*/ 723356 w 1213549"/>
              <a:gd name="connsiteY0" fmla="*/ 0 h 1582659"/>
              <a:gd name="connsiteX1" fmla="*/ 848451 w 1213549"/>
              <a:gd name="connsiteY1" fmla="*/ 67900 h 1582659"/>
              <a:gd name="connsiteX2" fmla="*/ 1213549 w 1213549"/>
              <a:gd name="connsiteY2" fmla="*/ 754567 h 1582659"/>
              <a:gd name="connsiteX3" fmla="*/ 385457 w 1213549"/>
              <a:gd name="connsiteY3" fmla="*/ 1582659 h 1582659"/>
              <a:gd name="connsiteX4" fmla="*/ 63126 w 1213549"/>
              <a:gd name="connsiteY4" fmla="*/ 1517584 h 1582659"/>
              <a:gd name="connsiteX5" fmla="*/ 0 w 1213549"/>
              <a:gd name="connsiteY5" fmla="*/ 1483320 h 1582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3549" h="1582659">
                <a:moveTo>
                  <a:pt x="723356" y="0"/>
                </a:moveTo>
                <a:lnTo>
                  <a:pt x="848451" y="67900"/>
                </a:lnTo>
                <a:cubicBezTo>
                  <a:pt x="1068725" y="216714"/>
                  <a:pt x="1213549" y="468728"/>
                  <a:pt x="1213549" y="754567"/>
                </a:cubicBezTo>
                <a:cubicBezTo>
                  <a:pt x="1213549" y="1211910"/>
                  <a:pt x="842800" y="1582659"/>
                  <a:pt x="385457" y="1582659"/>
                </a:cubicBezTo>
                <a:cubicBezTo>
                  <a:pt x="271121" y="1582659"/>
                  <a:pt x="162198" y="1559487"/>
                  <a:pt x="63126" y="1517584"/>
                </a:cubicBezTo>
                <a:lnTo>
                  <a:pt x="0" y="148332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45" name="자유형 44"/>
          <p:cNvSpPr/>
          <p:nvPr/>
        </p:nvSpPr>
        <p:spPr>
          <a:xfrm flipH="1" flipV="1">
            <a:off x="8472958" y="2392142"/>
            <a:ext cx="1213549" cy="1582659"/>
          </a:xfrm>
          <a:custGeom>
            <a:avLst/>
            <a:gdLst>
              <a:gd name="connsiteX0" fmla="*/ 723356 w 1213549"/>
              <a:gd name="connsiteY0" fmla="*/ 0 h 1582659"/>
              <a:gd name="connsiteX1" fmla="*/ 848451 w 1213549"/>
              <a:gd name="connsiteY1" fmla="*/ 67900 h 1582659"/>
              <a:gd name="connsiteX2" fmla="*/ 1213549 w 1213549"/>
              <a:gd name="connsiteY2" fmla="*/ 754567 h 1582659"/>
              <a:gd name="connsiteX3" fmla="*/ 385457 w 1213549"/>
              <a:gd name="connsiteY3" fmla="*/ 1582659 h 1582659"/>
              <a:gd name="connsiteX4" fmla="*/ 63126 w 1213549"/>
              <a:gd name="connsiteY4" fmla="*/ 1517584 h 1582659"/>
              <a:gd name="connsiteX5" fmla="*/ 0 w 1213549"/>
              <a:gd name="connsiteY5" fmla="*/ 1483320 h 1582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3549" h="1582659">
                <a:moveTo>
                  <a:pt x="723356" y="0"/>
                </a:moveTo>
                <a:lnTo>
                  <a:pt x="848451" y="67900"/>
                </a:lnTo>
                <a:cubicBezTo>
                  <a:pt x="1068725" y="216714"/>
                  <a:pt x="1213549" y="468728"/>
                  <a:pt x="1213549" y="754567"/>
                </a:cubicBezTo>
                <a:cubicBezTo>
                  <a:pt x="1213549" y="1211910"/>
                  <a:pt x="842800" y="1582659"/>
                  <a:pt x="385457" y="1582659"/>
                </a:cubicBezTo>
                <a:cubicBezTo>
                  <a:pt x="271121" y="1582659"/>
                  <a:pt x="162198" y="1559487"/>
                  <a:pt x="63126" y="1517584"/>
                </a:cubicBezTo>
                <a:lnTo>
                  <a:pt x="0" y="148332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798" y="3005018"/>
            <a:ext cx="741689" cy="4214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261" y="2881047"/>
            <a:ext cx="627583" cy="6694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895" y="2840758"/>
            <a:ext cx="507137" cy="75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895" y="2874461"/>
            <a:ext cx="722671" cy="657025"/>
          </a:xfrm>
          <a:prstGeom prst="rect">
            <a:avLst/>
          </a:prstGeom>
        </p:spPr>
      </p:pic>
      <p:sp>
        <p:nvSpPr>
          <p:cNvPr id="20" name="도넛 19"/>
          <p:cNvSpPr/>
          <p:nvPr/>
        </p:nvSpPr>
        <p:spPr>
          <a:xfrm>
            <a:off x="2248629" y="2472465"/>
            <a:ext cx="1481205" cy="1481205"/>
          </a:xfrm>
          <a:prstGeom prst="donut">
            <a:avLst>
              <a:gd name="adj" fmla="val 23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schemeClr val="tx1"/>
              </a:solidFill>
            </a:endParaRPr>
          </a:p>
        </p:txBody>
      </p:sp>
      <p:sp>
        <p:nvSpPr>
          <p:cNvPr id="48" name="도넛 47"/>
          <p:cNvSpPr/>
          <p:nvPr/>
        </p:nvSpPr>
        <p:spPr>
          <a:xfrm>
            <a:off x="4352388" y="2472465"/>
            <a:ext cx="1481205" cy="1481205"/>
          </a:xfrm>
          <a:prstGeom prst="donut">
            <a:avLst>
              <a:gd name="adj" fmla="val 23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schemeClr val="tx1"/>
              </a:solidFill>
            </a:endParaRPr>
          </a:p>
        </p:txBody>
      </p:sp>
      <p:sp>
        <p:nvSpPr>
          <p:cNvPr id="49" name="도넛 48"/>
          <p:cNvSpPr/>
          <p:nvPr/>
        </p:nvSpPr>
        <p:spPr>
          <a:xfrm>
            <a:off x="6462541" y="2472465"/>
            <a:ext cx="1481205" cy="1481205"/>
          </a:xfrm>
          <a:prstGeom prst="donut">
            <a:avLst>
              <a:gd name="adj" fmla="val 23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schemeClr val="tx1"/>
              </a:solidFill>
            </a:endParaRPr>
          </a:p>
        </p:txBody>
      </p:sp>
      <p:sp>
        <p:nvSpPr>
          <p:cNvPr id="50" name="도넛 49"/>
          <p:cNvSpPr/>
          <p:nvPr/>
        </p:nvSpPr>
        <p:spPr>
          <a:xfrm>
            <a:off x="8553512" y="2472465"/>
            <a:ext cx="1481205" cy="1481205"/>
          </a:xfrm>
          <a:prstGeom prst="donut">
            <a:avLst>
              <a:gd name="adj" fmla="val 23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495600" y="1384302"/>
            <a:ext cx="7235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spc="-100" dirty="0">
                <a:solidFill>
                  <a:srgbClr val="2D5B99"/>
                </a:solidFill>
                <a:latin typeface="Arial" pitchFamily="34" charset="0"/>
                <a:cs typeface="Arial" pitchFamily="34" charset="0"/>
              </a:rPr>
              <a:t>“</a:t>
            </a:r>
            <a:r>
              <a:rPr lang="ko-KR" altLang="ko-KR" b="1" i="1" spc="-100" dirty="0">
                <a:solidFill>
                  <a:srgbClr val="2D5B99"/>
                </a:solidFill>
                <a:latin typeface="Arial" pitchFamily="34" charset="0"/>
                <a:cs typeface="Arial" pitchFamily="34" charset="0"/>
              </a:rPr>
              <a:t> PPT WORLD PowerPoint </a:t>
            </a:r>
            <a:r>
              <a:rPr lang="ko-KR" altLang="ko-KR" b="1" i="1" spc="-100" dirty="0" err="1">
                <a:solidFill>
                  <a:srgbClr val="2D5B99"/>
                </a:solidFill>
                <a:latin typeface="Arial" pitchFamily="34" charset="0"/>
                <a:cs typeface="Arial" pitchFamily="34" charset="0"/>
              </a:rPr>
              <a:t>template</a:t>
            </a:r>
            <a:r>
              <a:rPr lang="ko-KR" altLang="ko-KR" b="1" i="1" spc="-100" dirty="0">
                <a:solidFill>
                  <a:srgbClr val="2D5B99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ko-KR" altLang="ko-KR" b="1" i="1" spc="-100" dirty="0" err="1">
                <a:solidFill>
                  <a:srgbClr val="2D5B99"/>
                </a:solidFill>
                <a:latin typeface="Arial" pitchFamily="34" charset="0"/>
                <a:cs typeface="Arial" pitchFamily="34" charset="0"/>
              </a:rPr>
              <a:t>you</a:t>
            </a:r>
            <a:r>
              <a:rPr lang="ko-KR" altLang="ko-KR" b="1" i="1" spc="-100" dirty="0">
                <a:solidFill>
                  <a:srgbClr val="2D5B99"/>
                </a:solidFill>
                <a:latin typeface="Arial" pitchFamily="34" charset="0"/>
                <a:cs typeface="Arial" pitchFamily="34" charset="0"/>
              </a:rPr>
              <a:t> can become an </a:t>
            </a:r>
            <a:r>
              <a:rPr lang="ko-KR" altLang="ko-KR" b="1" i="1" spc="-100" dirty="0" err="1">
                <a:solidFill>
                  <a:srgbClr val="2D5B99"/>
                </a:solidFill>
                <a:latin typeface="Arial" pitchFamily="34" charset="0"/>
                <a:cs typeface="Arial" pitchFamily="34" charset="0"/>
              </a:rPr>
              <a:t>expert</a:t>
            </a:r>
            <a:r>
              <a:rPr lang="ko-KR" altLang="ko-KR" b="1" i="1" spc="-100" dirty="0">
                <a:solidFill>
                  <a:srgbClr val="2D5B99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en-US" altLang="ko-KR" b="1" i="1" spc="-100" dirty="0">
                <a:solidFill>
                  <a:srgbClr val="2D5B99"/>
                </a:solidFill>
                <a:latin typeface="Arial" pitchFamily="34" charset="0"/>
                <a:cs typeface="Arial" pitchFamily="34" charset="0"/>
              </a:rPr>
              <a:t>”</a:t>
            </a:r>
            <a:endParaRPr lang="ko-KR" altLang="ko-KR" spc="-100" dirty="0">
              <a:solidFill>
                <a:srgbClr val="2D5B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8B434801-3ED8-9647-DFE2-AE03002A10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/>
              <a:t>베이지안 네트워크기반 친환경 자동차 충전소의 부지선정을 위한 </a:t>
            </a:r>
            <a:r>
              <a:rPr lang="en-US" altLang="ko-KR"/>
              <a:t>LI SW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F8B6F88-AFFC-4CBF-47AE-1100C1708A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9BAFD9-44C6-4A3C-A2F3-1E238341D9D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646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다리꼴 32"/>
          <p:cNvSpPr/>
          <p:nvPr/>
        </p:nvSpPr>
        <p:spPr>
          <a:xfrm>
            <a:off x="2230661" y="1144494"/>
            <a:ext cx="3653225" cy="360040"/>
          </a:xfrm>
          <a:prstGeom prst="trapezoid">
            <a:avLst>
              <a:gd name="adj" fmla="val 21448"/>
            </a:avLst>
          </a:prstGeom>
          <a:solidFill>
            <a:srgbClr val="076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+mn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073855" y="1333271"/>
            <a:ext cx="8082595" cy="2094130"/>
          </a:xfrm>
          <a:prstGeom prst="roundRect">
            <a:avLst>
              <a:gd name="adj" fmla="val 7787"/>
            </a:avLst>
          </a:prstGeom>
          <a:solidFill>
            <a:schemeClr val="bg1"/>
          </a:solidFill>
          <a:ln>
            <a:solidFill>
              <a:srgbClr val="269A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Click to edit title style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9" name="자유형 48"/>
          <p:cNvSpPr/>
          <p:nvPr/>
        </p:nvSpPr>
        <p:spPr>
          <a:xfrm rot="10800000">
            <a:off x="2312184" y="1128649"/>
            <a:ext cx="3498306" cy="576064"/>
          </a:xfrm>
          <a:custGeom>
            <a:avLst/>
            <a:gdLst>
              <a:gd name="connsiteX0" fmla="*/ 3498306 w 3498306"/>
              <a:gd name="connsiteY0" fmla="*/ 576064 h 576064"/>
              <a:gd name="connsiteX1" fmla="*/ 3227572 w 3498306"/>
              <a:gd name="connsiteY1" fmla="*/ 576064 h 576064"/>
              <a:gd name="connsiteX2" fmla="*/ 2922242 w 3498306"/>
              <a:gd name="connsiteY2" fmla="*/ 576064 h 576064"/>
              <a:gd name="connsiteX3" fmla="*/ 275244 w 3498306"/>
              <a:gd name="connsiteY3" fmla="*/ 576064 h 576064"/>
              <a:gd name="connsiteX4" fmla="*/ 275244 w 3498306"/>
              <a:gd name="connsiteY4" fmla="*/ 576063 h 576064"/>
              <a:gd name="connsiteX5" fmla="*/ 0 w 3498306"/>
              <a:gd name="connsiteY5" fmla="*/ 576063 h 576064"/>
              <a:gd name="connsiteX6" fmla="*/ 288032 w 3498306"/>
              <a:gd name="connsiteY6" fmla="*/ 79456 h 576064"/>
              <a:gd name="connsiteX7" fmla="*/ 289267 w 3498306"/>
              <a:gd name="connsiteY7" fmla="*/ 81586 h 576064"/>
              <a:gd name="connsiteX8" fmla="*/ 316475 w 3498306"/>
              <a:gd name="connsiteY8" fmla="*/ 41231 h 576064"/>
              <a:gd name="connsiteX9" fmla="*/ 416017 w 3498306"/>
              <a:gd name="connsiteY9" fmla="*/ 0 h 576064"/>
              <a:gd name="connsiteX10" fmla="*/ 3086799 w 3498306"/>
              <a:gd name="connsiteY10" fmla="*/ 0 h 576064"/>
              <a:gd name="connsiteX11" fmla="*/ 3216509 w 3498306"/>
              <a:gd name="connsiteY11" fmla="*/ 85978 h 576064"/>
              <a:gd name="connsiteX12" fmla="*/ 3217819 w 3498306"/>
              <a:gd name="connsiteY12" fmla="*/ 92466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98306" h="576064">
                <a:moveTo>
                  <a:pt x="3498306" y="576064"/>
                </a:moveTo>
                <a:lnTo>
                  <a:pt x="3227572" y="576064"/>
                </a:lnTo>
                <a:lnTo>
                  <a:pt x="2922242" y="576064"/>
                </a:lnTo>
                <a:lnTo>
                  <a:pt x="275244" y="576064"/>
                </a:lnTo>
                <a:lnTo>
                  <a:pt x="275244" y="576063"/>
                </a:lnTo>
                <a:lnTo>
                  <a:pt x="0" y="576063"/>
                </a:lnTo>
                <a:lnTo>
                  <a:pt x="288032" y="79456"/>
                </a:lnTo>
                <a:lnTo>
                  <a:pt x="289267" y="81586"/>
                </a:lnTo>
                <a:lnTo>
                  <a:pt x="316475" y="41231"/>
                </a:lnTo>
                <a:cubicBezTo>
                  <a:pt x="341950" y="15756"/>
                  <a:pt x="377143" y="0"/>
                  <a:pt x="416017" y="0"/>
                </a:cubicBezTo>
                <a:lnTo>
                  <a:pt x="3086799" y="0"/>
                </a:lnTo>
                <a:cubicBezTo>
                  <a:pt x="3145109" y="0"/>
                  <a:pt x="3195139" y="35452"/>
                  <a:pt x="3216509" y="85978"/>
                </a:cubicBezTo>
                <a:lnTo>
                  <a:pt x="3217819" y="92466"/>
                </a:lnTo>
                <a:close/>
              </a:path>
            </a:pathLst>
          </a:custGeom>
          <a:solidFill>
            <a:srgbClr val="0B9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47437" y="1228438"/>
            <a:ext cx="2557431" cy="3847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en-US" altLang="ko-KR" spc="-100" dirty="0">
                <a:solidFill>
                  <a:schemeClr val="bg1"/>
                </a:solidFill>
                <a:latin typeface="+mn-ea"/>
                <a:cs typeface="Arial" pitchFamily="34" charset="0"/>
              </a:rPr>
              <a:t>01. </a:t>
            </a:r>
            <a:r>
              <a:rPr lang="ko-KR" altLang="en-US" spc="-100" dirty="0">
                <a:solidFill>
                  <a:schemeClr val="bg1"/>
                </a:solidFill>
                <a:latin typeface="+mn-ea"/>
                <a:cs typeface="Arial" pitchFamily="34" charset="0"/>
              </a:rPr>
              <a:t>제목을 입력해 주세요</a:t>
            </a:r>
            <a:r>
              <a:rPr lang="en-US" altLang="ko-KR" spc="-100" dirty="0">
                <a:solidFill>
                  <a:schemeClr val="bg1"/>
                </a:solidFill>
                <a:latin typeface="+mn-ea"/>
                <a:cs typeface="Arial" pitchFamily="34" charset="0"/>
              </a:rPr>
              <a:t>.</a:t>
            </a:r>
            <a:endParaRPr lang="ko-KR" altLang="en-US" spc="-100" dirty="0">
              <a:solidFill>
                <a:schemeClr val="bg1"/>
              </a:solidFill>
              <a:latin typeface="+mn-ea"/>
              <a:cs typeface="Arial" pitchFamily="34" charset="0"/>
            </a:endParaRPr>
          </a:p>
        </p:txBody>
      </p:sp>
      <p:sp>
        <p:nvSpPr>
          <p:cNvPr id="50" name="제목 1"/>
          <p:cNvSpPr txBox="1">
            <a:spLocks/>
          </p:cNvSpPr>
          <p:nvPr/>
        </p:nvSpPr>
        <p:spPr>
          <a:xfrm>
            <a:off x="2279576" y="2273679"/>
            <a:ext cx="7776864" cy="1021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  <a:cs typeface="+mn-cs"/>
              </a:rPr>
              <a:t> 이곳에 본문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  <a:cs typeface="+mn-cs"/>
              </a:rPr>
              <a:t>.</a:t>
            </a: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 이곳에 본문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.</a:t>
            </a:r>
            <a:endParaRPr lang="ko-KR" altLang="en-US" sz="1200" b="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  <a:ea typeface="+mn-ea"/>
            </a:endParaRPr>
          </a:p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 이곳에 본문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.</a:t>
            </a: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 이곳에 본문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.</a:t>
            </a:r>
            <a:endParaRPr lang="ko-KR" altLang="en-US" sz="1200" b="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  <a:ea typeface="+mn-ea"/>
            </a:endParaRPr>
          </a:p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 이곳에 본문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.</a:t>
            </a: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 이곳에 본문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.</a:t>
            </a:r>
            <a:endParaRPr lang="ko-KR" altLang="en-US" sz="1200" b="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  <a:ea typeface="+mn-ea"/>
            </a:endParaRPr>
          </a:p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 이곳에 본문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.</a:t>
            </a: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 이곳에 본문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.</a:t>
            </a:r>
            <a:endParaRPr lang="ko-KR" altLang="en-US" sz="1200" b="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014" y="2039761"/>
            <a:ext cx="945000" cy="849750"/>
          </a:xfrm>
          <a:prstGeom prst="rect">
            <a:avLst/>
          </a:prstGeom>
        </p:spPr>
      </p:pic>
      <p:sp>
        <p:nvSpPr>
          <p:cNvPr id="51" name="사다리꼴 50"/>
          <p:cNvSpPr/>
          <p:nvPr/>
        </p:nvSpPr>
        <p:spPr>
          <a:xfrm>
            <a:off x="2230661" y="3798173"/>
            <a:ext cx="3653225" cy="360040"/>
          </a:xfrm>
          <a:prstGeom prst="trapezoid">
            <a:avLst>
              <a:gd name="adj" fmla="val 21448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+mn-ea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2073855" y="3986950"/>
            <a:ext cx="8082595" cy="2094130"/>
          </a:xfrm>
          <a:prstGeom prst="roundRect">
            <a:avLst>
              <a:gd name="adj" fmla="val 7787"/>
            </a:avLst>
          </a:prstGeom>
          <a:solidFill>
            <a:schemeClr val="bg1"/>
          </a:solidFill>
          <a:ln>
            <a:solidFill>
              <a:srgbClr val="004A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+mn-ea"/>
            </a:endParaRPr>
          </a:p>
        </p:txBody>
      </p:sp>
      <p:sp>
        <p:nvSpPr>
          <p:cNvPr id="53" name="자유형 52"/>
          <p:cNvSpPr/>
          <p:nvPr/>
        </p:nvSpPr>
        <p:spPr>
          <a:xfrm rot="10800000">
            <a:off x="2312184" y="3782328"/>
            <a:ext cx="3498306" cy="576064"/>
          </a:xfrm>
          <a:custGeom>
            <a:avLst/>
            <a:gdLst>
              <a:gd name="connsiteX0" fmla="*/ 3498306 w 3498306"/>
              <a:gd name="connsiteY0" fmla="*/ 576064 h 576064"/>
              <a:gd name="connsiteX1" fmla="*/ 3227572 w 3498306"/>
              <a:gd name="connsiteY1" fmla="*/ 576064 h 576064"/>
              <a:gd name="connsiteX2" fmla="*/ 2922242 w 3498306"/>
              <a:gd name="connsiteY2" fmla="*/ 576064 h 576064"/>
              <a:gd name="connsiteX3" fmla="*/ 275244 w 3498306"/>
              <a:gd name="connsiteY3" fmla="*/ 576064 h 576064"/>
              <a:gd name="connsiteX4" fmla="*/ 275244 w 3498306"/>
              <a:gd name="connsiteY4" fmla="*/ 576063 h 576064"/>
              <a:gd name="connsiteX5" fmla="*/ 0 w 3498306"/>
              <a:gd name="connsiteY5" fmla="*/ 576063 h 576064"/>
              <a:gd name="connsiteX6" fmla="*/ 288032 w 3498306"/>
              <a:gd name="connsiteY6" fmla="*/ 79456 h 576064"/>
              <a:gd name="connsiteX7" fmla="*/ 289267 w 3498306"/>
              <a:gd name="connsiteY7" fmla="*/ 81586 h 576064"/>
              <a:gd name="connsiteX8" fmla="*/ 316475 w 3498306"/>
              <a:gd name="connsiteY8" fmla="*/ 41231 h 576064"/>
              <a:gd name="connsiteX9" fmla="*/ 416017 w 3498306"/>
              <a:gd name="connsiteY9" fmla="*/ 0 h 576064"/>
              <a:gd name="connsiteX10" fmla="*/ 3086799 w 3498306"/>
              <a:gd name="connsiteY10" fmla="*/ 0 h 576064"/>
              <a:gd name="connsiteX11" fmla="*/ 3216509 w 3498306"/>
              <a:gd name="connsiteY11" fmla="*/ 85978 h 576064"/>
              <a:gd name="connsiteX12" fmla="*/ 3217819 w 3498306"/>
              <a:gd name="connsiteY12" fmla="*/ 92466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98306" h="576064">
                <a:moveTo>
                  <a:pt x="3498306" y="576064"/>
                </a:moveTo>
                <a:lnTo>
                  <a:pt x="3227572" y="576064"/>
                </a:lnTo>
                <a:lnTo>
                  <a:pt x="2922242" y="576064"/>
                </a:lnTo>
                <a:lnTo>
                  <a:pt x="275244" y="576064"/>
                </a:lnTo>
                <a:lnTo>
                  <a:pt x="275244" y="576063"/>
                </a:lnTo>
                <a:lnTo>
                  <a:pt x="0" y="576063"/>
                </a:lnTo>
                <a:lnTo>
                  <a:pt x="288032" y="79456"/>
                </a:lnTo>
                <a:lnTo>
                  <a:pt x="289267" y="81586"/>
                </a:lnTo>
                <a:lnTo>
                  <a:pt x="316475" y="41231"/>
                </a:lnTo>
                <a:cubicBezTo>
                  <a:pt x="341950" y="15756"/>
                  <a:pt x="377143" y="0"/>
                  <a:pt x="416017" y="0"/>
                </a:cubicBezTo>
                <a:lnTo>
                  <a:pt x="3086799" y="0"/>
                </a:lnTo>
                <a:cubicBezTo>
                  <a:pt x="3145109" y="0"/>
                  <a:pt x="3195139" y="35452"/>
                  <a:pt x="3216509" y="85978"/>
                </a:cubicBezTo>
                <a:lnTo>
                  <a:pt x="3217819" y="92466"/>
                </a:lnTo>
                <a:close/>
              </a:path>
            </a:pathLst>
          </a:custGeom>
          <a:solidFill>
            <a:srgbClr val="004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747437" y="3882117"/>
            <a:ext cx="2557431" cy="3847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algn="ctr">
              <a:lnSpc>
                <a:spcPct val="110000"/>
              </a:lnSpc>
              <a:spcBef>
                <a:spcPct val="0"/>
              </a:spcBef>
            </a:pPr>
            <a:r>
              <a:rPr lang="en-US" altLang="ko-KR" spc="-100" dirty="0">
                <a:solidFill>
                  <a:schemeClr val="bg1"/>
                </a:solidFill>
                <a:latin typeface="+mn-ea"/>
                <a:cs typeface="Arial" pitchFamily="34" charset="0"/>
              </a:rPr>
              <a:t>02. </a:t>
            </a:r>
            <a:r>
              <a:rPr lang="ko-KR" altLang="en-US" spc="-100" dirty="0">
                <a:solidFill>
                  <a:schemeClr val="bg1"/>
                </a:solidFill>
                <a:latin typeface="+mn-ea"/>
                <a:cs typeface="Arial" pitchFamily="34" charset="0"/>
              </a:rPr>
              <a:t>제목을 입력해 주세요</a:t>
            </a:r>
            <a:r>
              <a:rPr lang="en-US" altLang="ko-KR" spc="-100" dirty="0">
                <a:solidFill>
                  <a:schemeClr val="bg1"/>
                </a:solidFill>
                <a:latin typeface="+mn-ea"/>
                <a:cs typeface="Arial" pitchFamily="34" charset="0"/>
              </a:rPr>
              <a:t>.</a:t>
            </a:r>
            <a:endParaRPr lang="ko-KR" altLang="en-US" spc="-100" dirty="0">
              <a:solidFill>
                <a:schemeClr val="bg1"/>
              </a:solidFill>
              <a:latin typeface="+mn-ea"/>
              <a:cs typeface="Arial" pitchFamily="34" charset="0"/>
            </a:endParaRPr>
          </a:p>
        </p:txBody>
      </p:sp>
      <p:sp>
        <p:nvSpPr>
          <p:cNvPr id="55" name="제목 1"/>
          <p:cNvSpPr txBox="1">
            <a:spLocks/>
          </p:cNvSpPr>
          <p:nvPr/>
        </p:nvSpPr>
        <p:spPr>
          <a:xfrm>
            <a:off x="2279576" y="4927358"/>
            <a:ext cx="7776864" cy="1021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  <a:cs typeface="+mn-cs"/>
              </a:rPr>
              <a:t> 이곳에 본문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  <a:cs typeface="+mn-cs"/>
              </a:rPr>
              <a:t>.</a:t>
            </a: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 이곳에 본문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.</a:t>
            </a:r>
            <a:endParaRPr lang="ko-KR" altLang="en-US" sz="1200" b="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  <a:ea typeface="+mn-ea"/>
            </a:endParaRPr>
          </a:p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 이곳에 본문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.</a:t>
            </a: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 이곳에 본문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.</a:t>
            </a:r>
            <a:endParaRPr lang="ko-KR" altLang="en-US" sz="1200" b="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  <a:ea typeface="+mn-ea"/>
            </a:endParaRPr>
          </a:p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 이곳에 본문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.</a:t>
            </a: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 이곳에 본문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.</a:t>
            </a:r>
            <a:endParaRPr lang="ko-KR" altLang="en-US" sz="1200" b="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  <a:ea typeface="+mn-ea"/>
            </a:endParaRPr>
          </a:p>
          <a:p>
            <a:pPr marL="324000" indent="-108000" fontAlgn="ctr">
              <a:lnSpc>
                <a:spcPct val="120000"/>
              </a:lnSpc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 이곳에 본문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.</a:t>
            </a:r>
            <a:r>
              <a:rPr lang="ko-KR" altLang="en-US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 이곳에 본문 텍스트를 입력해 주세요</a:t>
            </a:r>
            <a:r>
              <a:rPr lang="en-US" altLang="ko-KR" sz="1200" b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.</a:t>
            </a:r>
            <a:endParaRPr lang="ko-KR" altLang="en-US" sz="1200" b="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947" y="4630349"/>
            <a:ext cx="911250" cy="83325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875" y="1868257"/>
            <a:ext cx="538191" cy="307356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7568" y="4920497"/>
            <a:ext cx="502946" cy="537873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2584197" y="4556382"/>
            <a:ext cx="2838855" cy="3847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72000">
              <a:lnSpc>
                <a:spcPct val="110000"/>
              </a:lnSpc>
              <a:spcBef>
                <a:spcPct val="0"/>
              </a:spcBef>
            </a:pPr>
            <a:r>
              <a:rPr lang="ko-KR" altLang="en-US" b="1" spc="-100" dirty="0">
                <a:solidFill>
                  <a:srgbClr val="004A80"/>
                </a:solidFill>
                <a:latin typeface="+mn-ea"/>
                <a:cs typeface="Arial" pitchFamily="34" charset="0"/>
              </a:rPr>
              <a:t>소제목을 입력해 주세요</a:t>
            </a:r>
            <a:r>
              <a:rPr lang="en-US" altLang="ko-KR" b="1" spc="-100" dirty="0">
                <a:solidFill>
                  <a:srgbClr val="004A80"/>
                </a:solidFill>
                <a:latin typeface="+mn-ea"/>
                <a:cs typeface="Arial" pitchFamily="34" charset="0"/>
              </a:rPr>
              <a:t>.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584194" y="1895882"/>
            <a:ext cx="3367790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">
              <a:lnSpc>
                <a:spcPct val="110000"/>
              </a:lnSpc>
              <a:spcBef>
                <a:spcPct val="0"/>
              </a:spcBef>
            </a:pPr>
            <a:r>
              <a:rPr lang="ko-KR" altLang="en-US" b="1" spc="-100" dirty="0">
                <a:solidFill>
                  <a:srgbClr val="0B9A8E"/>
                </a:solidFill>
                <a:latin typeface="+mn-ea"/>
                <a:cs typeface="Arial" pitchFamily="34" charset="0"/>
              </a:rPr>
              <a:t>소제목을 입력해 주세요</a:t>
            </a:r>
            <a:r>
              <a:rPr lang="en-US" altLang="ko-KR" b="1" spc="-100" dirty="0">
                <a:solidFill>
                  <a:srgbClr val="0B9A8E"/>
                </a:solidFill>
                <a:latin typeface="+mn-ea"/>
                <a:cs typeface="Arial" pitchFamily="34" charset="0"/>
              </a:rPr>
              <a:t>.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8644" y="1830002"/>
            <a:ext cx="183838" cy="384297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8644" y="4483682"/>
            <a:ext cx="183838" cy="384297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B07C61-DC23-11FB-8BCB-FC7E99E306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베이지안 네트워크기반 친환경 자동차 충전소의 부지선정을 위한 </a:t>
            </a:r>
            <a:r>
              <a:rPr lang="en-US" altLang="ko-KR">
                <a:latin typeface="+mn-ea"/>
              </a:rPr>
              <a:t>LI SW</a:t>
            </a:r>
            <a:endParaRPr lang="ko-KR" altLang="en-US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A7D640-903F-4F03-C5BB-A4211B49E7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9BAFD9-44C6-4A3C-A2F3-1E238341D9D3}" type="slidenum">
              <a:rPr lang="ko-KR" altLang="en-US" smtClean="0">
                <a:latin typeface="+mn-ea"/>
              </a:rPr>
              <a:pPr/>
              <a:t>8</a:t>
            </a:fld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0679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사용자 지정 1">
      <a:majorFont>
        <a:latin typeface="나눔스퀘어OTF ExtraBold"/>
        <a:ea typeface="나눔스퀘어OTF ExtraBold"/>
        <a:cs typeface=""/>
      </a:majorFont>
      <a:minorFont>
        <a:latin typeface="나눔스퀘어OTF ExtraBold"/>
        <a:ea typeface="나눔스퀘어OTF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14775</TotalTime>
  <Words>1215</Words>
  <Application>Microsoft Office PowerPoint</Application>
  <PresentationFormat>와이드스크린</PresentationFormat>
  <Paragraphs>239</Paragraphs>
  <Slides>20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나눔스퀘어OTF ExtraBold</vt:lpstr>
      <vt:lpstr>HY헤드라인M</vt:lpstr>
      <vt:lpstr>Calibri</vt:lpstr>
      <vt:lpstr>Arial</vt:lpstr>
      <vt:lpstr>Wingdings</vt:lpstr>
      <vt:lpstr>나눔스퀘어</vt:lpstr>
      <vt:lpstr>나눔스퀘어 ExtraBold</vt:lpstr>
      <vt:lpstr>맑은 고딕</vt:lpstr>
      <vt:lpstr>Office 테마</vt:lpstr>
      <vt:lpstr>베이지안 네트워크 기반 GCCS의 부지선정을 위한 LI SW</vt:lpstr>
      <vt:lpstr>PowerPoint 프레젠테이션</vt:lpstr>
      <vt:lpstr>목  차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Click to edit title style</vt:lpstr>
      <vt:lpstr>감사합니다.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[고급형]전기자동차 에너지(자동완성형포함)</dc:title>
  <dc:creator>피피티월드(http://www.pptworld.co.kr)</dc:creator>
  <dc:description>본 저작물의 저작권은 피피티월드에 있습니다.
- (주)지커뮤니케이션</dc:description>
  <cp:lastModifiedBy>박 정현</cp:lastModifiedBy>
  <cp:revision>1054</cp:revision>
  <dcterms:created xsi:type="dcterms:W3CDTF">2013-02-15T08:00:52Z</dcterms:created>
  <dcterms:modified xsi:type="dcterms:W3CDTF">2022-07-09T04:53:55Z</dcterms:modified>
</cp:coreProperties>
</file>